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Override1.xml" ContentType="application/vnd.openxmlformats-officedocument.themeOverrid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3.xml" ContentType="application/vnd.openxmlformats-officedocument.theme+xml"/>
  <Override PartName="/ppt/theme/themeOverride2.xml" ContentType="application/vnd.openxmlformats-officedocument.themeOverride+xml"/>
  <Override PartName="/ppt/theme/theme4.xml" ContentType="application/vnd.openxmlformats-officedocument.theme+xml"/>
  <Override PartName="/ppt/theme/themeOverride3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4.xml" ContentType="application/vnd.openxmlformats-officedocument.themeOverride+xml"/>
  <Override PartName="/ppt/notesSlides/notesSlide2.xml" ContentType="application/vnd.openxmlformats-officedocument.presentationml.notesSlide+xml"/>
  <Override PartName="/ppt/theme/themeOverride5.xml" ContentType="application/vnd.openxmlformats-officedocument.themeOverride+xml"/>
  <Override PartName="/ppt/notesSlides/notesSlide3.xml" ContentType="application/vnd.openxmlformats-officedocument.presentationml.notesSl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notesSlides/notesSlide4.xml" ContentType="application/vnd.openxmlformats-officedocument.presentationml.notesSlide+xml"/>
  <Override PartName="/ppt/theme/themeOverride10.xml" ContentType="application/vnd.openxmlformats-officedocument.themeOverride+xml"/>
  <Override PartName="/ppt/notesSlides/notesSlide5.xml" ContentType="application/vnd.openxmlformats-officedocument.presentationml.notesSlide+xml"/>
  <Override PartName="/ppt/theme/themeOverride11.xml" ContentType="application/vnd.openxmlformats-officedocument.themeOverride+xml"/>
  <Override PartName="/ppt/notesSlides/notesSlide6.xml" ContentType="application/vnd.openxmlformats-officedocument.presentationml.notesSlide+xml"/>
  <Override PartName="/ppt/theme/themeOverride12.xml" ContentType="application/vnd.openxmlformats-officedocument.themeOverride+xml"/>
  <Override PartName="/ppt/notesSlides/notesSlide7.xml" ContentType="application/vnd.openxmlformats-officedocument.presentationml.notesSlide+xml"/>
  <Override PartName="/ppt/theme/themeOverride13.xml" ContentType="application/vnd.openxmlformats-officedocument.themeOverride+xml"/>
  <Override PartName="/ppt/notesSlides/notesSlide8.xml" ContentType="application/vnd.openxmlformats-officedocument.presentationml.notesSlide+xml"/>
  <Override PartName="/ppt/theme/themeOverride14.xml" ContentType="application/vnd.openxmlformats-officedocument.themeOverride+xml"/>
  <Override PartName="/ppt/notesSlides/notesSlide9.xml" ContentType="application/vnd.openxmlformats-officedocument.presentationml.notesSlide+xml"/>
  <Override PartName="/ppt/theme/themeOverride15.xml" ContentType="application/vnd.openxmlformats-officedocument.themeOverr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heme/themeOverride16.xml" ContentType="application/vnd.openxmlformats-officedocument.themeOverride+xml"/>
  <Override PartName="/ppt/theme/themeOverride17.xml" ContentType="application/vnd.openxmlformats-officedocument.themeOverride+xml"/>
  <Override PartName="/ppt/theme/themeOverride18.xml" ContentType="application/vnd.openxmlformats-officedocument.themeOverride+xml"/>
  <Override PartName="/ppt/theme/themeOverride19.xml" ContentType="application/vnd.openxmlformats-officedocument.themeOverride+xml"/>
  <Override PartName="/ppt/theme/themeOverride20.xml" ContentType="application/vnd.openxmlformats-officedocument.themeOverride+xml"/>
  <Override PartName="/ppt/theme/themeOverride21.xml" ContentType="application/vnd.openxmlformats-officedocument.themeOverride+xml"/>
  <Override PartName="/ppt/theme/themeOverride22.xml" ContentType="application/vnd.openxmlformats-officedocument.themeOverride+xml"/>
  <Override PartName="/ppt/theme/themeOverride23.xml" ContentType="application/vnd.openxmlformats-officedocument.themeOverride+xml"/>
  <Override PartName="/ppt/theme/themeOverride24.xml" ContentType="application/vnd.openxmlformats-officedocument.themeOverride+xml"/>
  <Override PartName="/ppt/theme/themeOverride25.xml" ContentType="application/vnd.openxmlformats-officedocument.themeOverr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theme/themeOverride26.xml" ContentType="application/vnd.openxmlformats-officedocument.themeOverride+xml"/>
  <Override PartName="/ppt/notesSlides/notesSlide16.xml" ContentType="application/vnd.openxmlformats-officedocument.presentationml.notesSlide+xml"/>
  <Override PartName="/ppt/theme/themeOverride27.xml" ContentType="application/vnd.openxmlformats-officedocument.themeOverride+xml"/>
  <Override PartName="/ppt/notesSlides/notesSlide17.xml" ContentType="application/vnd.openxmlformats-officedocument.presentationml.notesSlide+xml"/>
  <Override PartName="/ppt/theme/themeOverride28.xml" ContentType="application/vnd.openxmlformats-officedocument.themeOverride+xml"/>
  <Override PartName="/ppt/notesSlides/notesSlide18.xml" ContentType="application/vnd.openxmlformats-officedocument.presentationml.notesSlide+xml"/>
  <Override PartName="/ppt/theme/themeOverride29.xml" ContentType="application/vnd.openxmlformats-officedocument.themeOverride+xml"/>
  <Override PartName="/ppt/notesSlides/notesSlide19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theme/themeOverride30.xml" ContentType="application/vnd.openxmlformats-officedocument.themeOverride+xml"/>
  <Override PartName="/ppt/notesSlides/notesSlide20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rawings/drawing2.xml" ContentType="application/vnd.openxmlformats-officedocument.drawingml.chartshapes+xml"/>
  <Override PartName="/ppt/theme/themeOverride31.xml" ContentType="application/vnd.openxmlformats-officedocument.themeOverride+xml"/>
  <Override PartName="/ppt/notesSlides/notesSlide21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rawings/drawing3.xml" ContentType="application/vnd.openxmlformats-officedocument.drawingml.chartshapes+xml"/>
  <Override PartName="/ppt/theme/themeOverride32.xml" ContentType="application/vnd.openxmlformats-officedocument.themeOverride+xml"/>
  <Override PartName="/ppt/notesSlides/notesSlide22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drawings/drawing4.xml" ContentType="application/vnd.openxmlformats-officedocument.drawingml.chartshapes+xml"/>
  <Override PartName="/ppt/theme/themeOverride33.xml" ContentType="application/vnd.openxmlformats-officedocument.themeOverride+xml"/>
  <Override PartName="/ppt/notesSlides/notesSlide23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drawings/drawing5.xml" ContentType="application/vnd.openxmlformats-officedocument.drawingml.chartshape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6" r:id="rId3"/>
  </p:sldMasterIdLst>
  <p:notesMasterIdLst>
    <p:notesMasterId r:id="rId52"/>
  </p:notesMasterIdLst>
  <p:sldIdLst>
    <p:sldId id="2928" r:id="rId4"/>
    <p:sldId id="2942" r:id="rId5"/>
    <p:sldId id="2943" r:id="rId6"/>
    <p:sldId id="2932" r:id="rId7"/>
    <p:sldId id="2939" r:id="rId8"/>
    <p:sldId id="2941" r:id="rId9"/>
    <p:sldId id="2944" r:id="rId10"/>
    <p:sldId id="2940" r:id="rId11"/>
    <p:sldId id="2936" r:id="rId12"/>
    <p:sldId id="2935" r:id="rId13"/>
    <p:sldId id="2934" r:id="rId14"/>
    <p:sldId id="2933" r:id="rId15"/>
    <p:sldId id="2908" r:id="rId16"/>
    <p:sldId id="2931" r:id="rId17"/>
    <p:sldId id="2930" r:id="rId18"/>
    <p:sldId id="2929" r:id="rId19"/>
    <p:sldId id="2927" r:id="rId20"/>
    <p:sldId id="2918" r:id="rId21"/>
    <p:sldId id="2914" r:id="rId22"/>
    <p:sldId id="2925" r:id="rId23"/>
    <p:sldId id="2924" r:id="rId24"/>
    <p:sldId id="2926" r:id="rId25"/>
    <p:sldId id="2922" r:id="rId26"/>
    <p:sldId id="2921" r:id="rId27"/>
    <p:sldId id="2919" r:id="rId28"/>
    <p:sldId id="2920" r:id="rId29"/>
    <p:sldId id="2910" r:id="rId30"/>
    <p:sldId id="2913" r:id="rId31"/>
    <p:sldId id="2917" r:id="rId32"/>
    <p:sldId id="2915" r:id="rId33"/>
    <p:sldId id="2909" r:id="rId34"/>
    <p:sldId id="2911" r:id="rId35"/>
    <p:sldId id="2912" r:id="rId36"/>
    <p:sldId id="2916" r:id="rId37"/>
    <p:sldId id="2907" r:id="rId38"/>
    <p:sldId id="2888" r:id="rId39"/>
    <p:sldId id="2905" r:id="rId40"/>
    <p:sldId id="2904" r:id="rId41"/>
    <p:sldId id="2903" r:id="rId42"/>
    <p:sldId id="2902" r:id="rId43"/>
    <p:sldId id="2901" r:id="rId44"/>
    <p:sldId id="2900" r:id="rId45"/>
    <p:sldId id="256" r:id="rId46"/>
    <p:sldId id="2894" r:id="rId47"/>
    <p:sldId id="2898" r:id="rId48"/>
    <p:sldId id="2899" r:id="rId49"/>
    <p:sldId id="2897" r:id="rId50"/>
    <p:sldId id="2896" r:id="rId51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DCE3"/>
    <a:srgbClr val="D9AF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85" autoAdjust="0"/>
    <p:restoredTop sz="94660"/>
  </p:normalViewPr>
  <p:slideViewPr>
    <p:cSldViewPr snapToGrid="0">
      <p:cViewPr>
        <p:scale>
          <a:sx n="67" d="100"/>
          <a:sy n="67" d="100"/>
        </p:scale>
        <p:origin x="54" y="50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slide" Target="slides/slide38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tableStyles" Target="tableStyle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chartUserShapes" Target="../drawings/drawing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chartUserShapes" Target="../drawings/drawing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chartUserShapes" Target="../drawings/drawing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Relationship Id="rId4" Type="http://schemas.openxmlformats.org/officeDocument/2006/relationships/chartUserShapes" Target="../drawings/drawing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autoTitleDeleted val="1"/>
    <c:plotArea>
      <c:layout>
        <c:manualLayout>
          <c:layoutTarget val="inner"/>
          <c:xMode val="edge"/>
          <c:yMode val="edge"/>
          <c:x val="2.89125057452186E-2"/>
          <c:y val="2.8159886068078503E-2"/>
          <c:w val="0.93990034124460364"/>
          <c:h val="0.93990034124460364"/>
        </c:manualLayout>
      </c:layout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  <c:userShapes r:id="rId4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autoTitleDeleted val="1"/>
    <c:plotArea>
      <c:layout>
        <c:manualLayout>
          <c:layoutTarget val="inner"/>
          <c:xMode val="edge"/>
          <c:yMode val="edge"/>
          <c:x val="2.89125057452186E-2"/>
          <c:y val="2.8159886068078503E-2"/>
          <c:w val="0.93990034124460364"/>
          <c:h val="0.93990034124460364"/>
        </c:manualLayout>
      </c:layout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  <c:userShapes r:id="rId4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autoTitleDeleted val="1"/>
    <c:plotArea>
      <c:layout>
        <c:manualLayout>
          <c:layoutTarget val="inner"/>
          <c:xMode val="edge"/>
          <c:yMode val="edge"/>
          <c:x val="2.89125057452186E-2"/>
          <c:y val="2.8159886068078503E-2"/>
          <c:w val="0.93990034124460364"/>
          <c:h val="0.93990034124460364"/>
        </c:manualLayout>
      </c:layout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  <c:userShapes r:id="rId4"/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autoTitleDeleted val="1"/>
    <c:plotArea>
      <c:layout>
        <c:manualLayout>
          <c:layoutTarget val="inner"/>
          <c:xMode val="edge"/>
          <c:yMode val="edge"/>
          <c:x val="2.89125057452186E-2"/>
          <c:y val="2.8159886068078503E-2"/>
          <c:w val="0.93990034124460364"/>
          <c:h val="0.93990034124460364"/>
        </c:manualLayout>
      </c:layout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  <c:userShapes r:id="rId4"/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autoTitleDeleted val="1"/>
    <c:plotArea>
      <c:layout>
        <c:manualLayout>
          <c:layoutTarget val="inner"/>
          <c:xMode val="edge"/>
          <c:yMode val="edge"/>
          <c:x val="2.89125057452186E-2"/>
          <c:y val="2.8159886068078503E-2"/>
          <c:w val="0.93990034124460364"/>
          <c:h val="0.93990034124460364"/>
        </c:manualLayout>
      </c:layout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colors2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colors3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colors4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colors5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style1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0.17827</cdr:x>
      <cdr:y>0.18284</cdr:y>
    </cdr:from>
    <cdr:to>
      <cdr:x>0.82181</cdr:x>
      <cdr:y>0.82638</cdr:y>
    </cdr:to>
    <cdr:sp macro="" textlink="">
      <cdr:nvSpPr>
        <cdr:cNvPr id="2" name="Oval 1">
          <a:extLst xmlns:a="http://schemas.openxmlformats.org/drawingml/2006/main">
            <a:ext uri="{FF2B5EF4-FFF2-40B4-BE49-F238E27FC236}">
              <a16:creationId xmlns:a16="http://schemas.microsoft.com/office/drawing/2014/main" id="{111883DF-69B8-4907-BBD9-8B833E63B1BB}"/>
            </a:ext>
          </a:extLst>
        </cdr:cNvPr>
        <cdr:cNvSpPr/>
      </cdr:nvSpPr>
      <cdr:spPr>
        <a:xfrm xmlns:a="http://schemas.openxmlformats.org/drawingml/2006/main">
          <a:off x="498621" y="511406"/>
          <a:ext cx="1800000" cy="1800000"/>
        </a:xfrm>
        <a:prstGeom xmlns:a="http://schemas.openxmlformats.org/drawingml/2006/main" prst="ellipse">
          <a:avLst/>
        </a:prstGeom>
        <a:solidFill xmlns:a="http://schemas.openxmlformats.org/drawingml/2006/main">
          <a:schemeClr val="bg1"/>
        </a:solidFill>
        <a:ln xmlns:a="http://schemas.openxmlformats.org/drawingml/2006/main" w="19050">
          <a:noFill/>
          <a:prstDash val="sysDot"/>
        </a:ln>
        <a:effectLst xmlns:a="http://schemas.openxmlformats.org/drawingml/2006/main"/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 rtlCol="0" anchor="ctr"/>
        <a:lstStyle xmlns:a="http://schemas.openxmlformats.org/drawingml/2006/main"/>
        <a:p xmlns:a="http://schemas.openxmlformats.org/drawingml/2006/main">
          <a:endParaRPr lang="en-US" dirty="0"/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0.17827</cdr:x>
      <cdr:y>0.18284</cdr:y>
    </cdr:from>
    <cdr:to>
      <cdr:x>0.82181</cdr:x>
      <cdr:y>0.82638</cdr:y>
    </cdr:to>
    <cdr:sp macro="" textlink="">
      <cdr:nvSpPr>
        <cdr:cNvPr id="2" name="Oval 1">
          <a:extLst xmlns:a="http://schemas.openxmlformats.org/drawingml/2006/main">
            <a:ext uri="{FF2B5EF4-FFF2-40B4-BE49-F238E27FC236}">
              <a16:creationId xmlns:a16="http://schemas.microsoft.com/office/drawing/2014/main" id="{111883DF-69B8-4907-BBD9-8B833E63B1BB}"/>
            </a:ext>
          </a:extLst>
        </cdr:cNvPr>
        <cdr:cNvSpPr/>
      </cdr:nvSpPr>
      <cdr:spPr>
        <a:xfrm xmlns:a="http://schemas.openxmlformats.org/drawingml/2006/main">
          <a:off x="498621" y="511406"/>
          <a:ext cx="1800000" cy="1800000"/>
        </a:xfrm>
        <a:prstGeom xmlns:a="http://schemas.openxmlformats.org/drawingml/2006/main" prst="ellipse">
          <a:avLst/>
        </a:prstGeom>
        <a:solidFill xmlns:a="http://schemas.openxmlformats.org/drawingml/2006/main">
          <a:schemeClr val="bg1"/>
        </a:solidFill>
        <a:ln xmlns:a="http://schemas.openxmlformats.org/drawingml/2006/main" w="19050">
          <a:noFill/>
          <a:prstDash val="sysDot"/>
        </a:ln>
        <a:effectLst xmlns:a="http://schemas.openxmlformats.org/drawingml/2006/main"/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 rtlCol="0" anchor="ctr"/>
        <a:lstStyle xmlns:a="http://schemas.openxmlformats.org/drawingml/2006/main"/>
        <a:p xmlns:a="http://schemas.openxmlformats.org/drawingml/2006/main">
          <a:endParaRPr lang="en-US" dirty="0"/>
        </a:p>
      </cdr:txBody>
    </cdr:sp>
  </cdr:relSizeAnchor>
</c:userShapes>
</file>

<file path=ppt/drawings/drawing3.xml><?xml version="1.0" encoding="utf-8"?>
<c:userShapes xmlns:c="http://schemas.openxmlformats.org/drawingml/2006/chart">
  <cdr:relSizeAnchor xmlns:cdr="http://schemas.openxmlformats.org/drawingml/2006/chartDrawing">
    <cdr:from>
      <cdr:x>0.17827</cdr:x>
      <cdr:y>0.18284</cdr:y>
    </cdr:from>
    <cdr:to>
      <cdr:x>0.82181</cdr:x>
      <cdr:y>0.82638</cdr:y>
    </cdr:to>
    <cdr:sp macro="" textlink="">
      <cdr:nvSpPr>
        <cdr:cNvPr id="2" name="Oval 1">
          <a:extLst xmlns:a="http://schemas.openxmlformats.org/drawingml/2006/main">
            <a:ext uri="{FF2B5EF4-FFF2-40B4-BE49-F238E27FC236}">
              <a16:creationId xmlns:a16="http://schemas.microsoft.com/office/drawing/2014/main" id="{111883DF-69B8-4907-BBD9-8B833E63B1BB}"/>
            </a:ext>
          </a:extLst>
        </cdr:cNvPr>
        <cdr:cNvSpPr/>
      </cdr:nvSpPr>
      <cdr:spPr>
        <a:xfrm xmlns:a="http://schemas.openxmlformats.org/drawingml/2006/main">
          <a:off x="498621" y="511406"/>
          <a:ext cx="1800000" cy="1800000"/>
        </a:xfrm>
        <a:prstGeom xmlns:a="http://schemas.openxmlformats.org/drawingml/2006/main" prst="ellipse">
          <a:avLst/>
        </a:prstGeom>
        <a:solidFill xmlns:a="http://schemas.openxmlformats.org/drawingml/2006/main">
          <a:schemeClr val="bg1"/>
        </a:solidFill>
        <a:ln xmlns:a="http://schemas.openxmlformats.org/drawingml/2006/main" w="19050">
          <a:noFill/>
          <a:prstDash val="sysDot"/>
        </a:ln>
        <a:effectLst xmlns:a="http://schemas.openxmlformats.org/drawingml/2006/main"/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 rtlCol="0" anchor="ctr"/>
        <a:lstStyle xmlns:a="http://schemas.openxmlformats.org/drawingml/2006/main"/>
        <a:p xmlns:a="http://schemas.openxmlformats.org/drawingml/2006/main">
          <a:endParaRPr lang="en-US" dirty="0"/>
        </a:p>
      </cdr:txBody>
    </cdr:sp>
  </cdr:relSizeAnchor>
</c:userShapes>
</file>

<file path=ppt/drawings/drawing4.xml><?xml version="1.0" encoding="utf-8"?>
<c:userShapes xmlns:c="http://schemas.openxmlformats.org/drawingml/2006/chart">
  <cdr:relSizeAnchor xmlns:cdr="http://schemas.openxmlformats.org/drawingml/2006/chartDrawing">
    <cdr:from>
      <cdr:x>0.17827</cdr:x>
      <cdr:y>0.18284</cdr:y>
    </cdr:from>
    <cdr:to>
      <cdr:x>0.82181</cdr:x>
      <cdr:y>0.82638</cdr:y>
    </cdr:to>
    <cdr:sp macro="" textlink="">
      <cdr:nvSpPr>
        <cdr:cNvPr id="2" name="Oval 1">
          <a:extLst xmlns:a="http://schemas.openxmlformats.org/drawingml/2006/main">
            <a:ext uri="{FF2B5EF4-FFF2-40B4-BE49-F238E27FC236}">
              <a16:creationId xmlns:a16="http://schemas.microsoft.com/office/drawing/2014/main" id="{111883DF-69B8-4907-BBD9-8B833E63B1BB}"/>
            </a:ext>
          </a:extLst>
        </cdr:cNvPr>
        <cdr:cNvSpPr/>
      </cdr:nvSpPr>
      <cdr:spPr>
        <a:xfrm xmlns:a="http://schemas.openxmlformats.org/drawingml/2006/main">
          <a:off x="498621" y="511406"/>
          <a:ext cx="1800000" cy="1800000"/>
        </a:xfrm>
        <a:prstGeom xmlns:a="http://schemas.openxmlformats.org/drawingml/2006/main" prst="ellipse">
          <a:avLst/>
        </a:prstGeom>
        <a:solidFill xmlns:a="http://schemas.openxmlformats.org/drawingml/2006/main">
          <a:schemeClr val="bg1"/>
        </a:solidFill>
        <a:ln xmlns:a="http://schemas.openxmlformats.org/drawingml/2006/main" w="19050">
          <a:noFill/>
          <a:prstDash val="sysDot"/>
        </a:ln>
        <a:effectLst xmlns:a="http://schemas.openxmlformats.org/drawingml/2006/main"/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 rtlCol="0" anchor="ctr"/>
        <a:lstStyle xmlns:a="http://schemas.openxmlformats.org/drawingml/2006/main"/>
        <a:p xmlns:a="http://schemas.openxmlformats.org/drawingml/2006/main">
          <a:endParaRPr lang="en-US" dirty="0"/>
        </a:p>
      </cdr:txBody>
    </cdr:sp>
  </cdr:relSizeAnchor>
</c:userShapes>
</file>

<file path=ppt/drawings/drawing5.xml><?xml version="1.0" encoding="utf-8"?>
<c:userShapes xmlns:c="http://schemas.openxmlformats.org/drawingml/2006/chart">
  <cdr:relSizeAnchor xmlns:cdr="http://schemas.openxmlformats.org/drawingml/2006/chartDrawing">
    <cdr:from>
      <cdr:x>0.17827</cdr:x>
      <cdr:y>0.18284</cdr:y>
    </cdr:from>
    <cdr:to>
      <cdr:x>0.82181</cdr:x>
      <cdr:y>0.82638</cdr:y>
    </cdr:to>
    <cdr:sp macro="" textlink="">
      <cdr:nvSpPr>
        <cdr:cNvPr id="2" name="Oval 1">
          <a:extLst xmlns:a="http://schemas.openxmlformats.org/drawingml/2006/main">
            <a:ext uri="{FF2B5EF4-FFF2-40B4-BE49-F238E27FC236}">
              <a16:creationId xmlns:a16="http://schemas.microsoft.com/office/drawing/2014/main" id="{111883DF-69B8-4907-BBD9-8B833E63B1BB}"/>
            </a:ext>
          </a:extLst>
        </cdr:cNvPr>
        <cdr:cNvSpPr/>
      </cdr:nvSpPr>
      <cdr:spPr>
        <a:xfrm xmlns:a="http://schemas.openxmlformats.org/drawingml/2006/main">
          <a:off x="498621" y="511406"/>
          <a:ext cx="1800000" cy="1800000"/>
        </a:xfrm>
        <a:prstGeom xmlns:a="http://schemas.openxmlformats.org/drawingml/2006/main" prst="ellipse">
          <a:avLst/>
        </a:prstGeom>
        <a:solidFill xmlns:a="http://schemas.openxmlformats.org/drawingml/2006/main">
          <a:schemeClr val="bg1"/>
        </a:solidFill>
        <a:ln xmlns:a="http://schemas.openxmlformats.org/drawingml/2006/main" w="19050">
          <a:noFill/>
          <a:prstDash val="sysDot"/>
        </a:ln>
        <a:effectLst xmlns:a="http://schemas.openxmlformats.org/drawingml/2006/main"/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 rtlCol="0" anchor="ctr"/>
        <a:lstStyle xmlns:a="http://schemas.openxmlformats.org/drawingml/2006/main"/>
        <a:p xmlns:a="http://schemas.openxmlformats.org/drawingml/2006/main">
          <a:endParaRPr lang="en-US" dirty="0"/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E5016C-F43E-4594-AB30-8FF9316D065F}" type="datetimeFigureOut">
              <a:rPr lang="fr-FR" smtClean="0"/>
              <a:t>10/07/2020</a:t>
            </a:fld>
            <a:endParaRPr lang="fr-FR" dirty="0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 dirty="0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22B9D3-04E0-4872-95A0-91DC710180DB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999884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20342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12373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27158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82678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82251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7268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7844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52377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75952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01931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9650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273651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437978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03733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118255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5284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65836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14452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7344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20571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46801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66356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07729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3.xml"/><Relationship Id="rId1" Type="http://schemas.openxmlformats.org/officeDocument/2006/relationships/themeOverride" Target="../theme/themeOverride2.xml"/><Relationship Id="rId4" Type="http://schemas.microsoft.com/office/2007/relationships/hdphoto" Target="../media/hdphoto1.wdp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Relationship Id="rId4" Type="http://schemas.microsoft.com/office/2007/relationships/hdphoto" Target="../media/hdphoto1.wdp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783DB06-E263-40DA-8205-7DC247723A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B95DB4F-D596-4521-A07E-20AFDDEBAB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EF58176-58CC-4C58-A265-F50FF5E2B5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A31F0-95F0-4D87-93D4-544F7BDE874C}" type="datetimeFigureOut">
              <a:rPr lang="fr-FR" smtClean="0"/>
              <a:t>10/07/2020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7FA03D6-DABB-4AED-A925-7C812348BC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37C24A3-6ECA-497E-9CEF-5117167F1E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5FD51-862B-45E2-A378-DF79A30126E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362524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4DA7372-0B20-49F7-BF17-070756C7C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802194F6-072D-4112-8296-E9FBE25D23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0D943E9-D185-4EAE-A931-08641DA602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A31F0-95F0-4D87-93D4-544F7BDE874C}" type="datetimeFigureOut">
              <a:rPr lang="fr-FR" smtClean="0"/>
              <a:t>10/07/2020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02E1B9B-8717-442E-9BB1-3603C5F62C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4D4610B-6D66-4FD4-9C7F-180881856E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5FD51-862B-45E2-A378-DF79A30126E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91073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8824DD6C-B4F2-4251-AB0E-9A070E5B08B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61DE7177-C9B3-427C-8DC2-D1C07401F7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EEFCF3E-FFD8-4B5D-AF3F-623F45AB5F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A31F0-95F0-4D87-93D4-544F7BDE874C}" type="datetimeFigureOut">
              <a:rPr lang="fr-FR" smtClean="0"/>
              <a:t>10/07/2020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1A642E1-D596-4FBB-A9B5-37512BC51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73C892B-80C4-4C45-96D6-CA7ED9BB4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5FD51-862B-45E2-A378-DF79A30126E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621657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A19055D-4C36-487B-961B-217448A5E21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-21616"/>
            <a:ext cx="12195824" cy="6893684"/>
          </a:xfrm>
          <a:custGeom>
            <a:avLst/>
            <a:gdLst>
              <a:gd name="connsiteX0" fmla="*/ 0 w 12195824"/>
              <a:gd name="connsiteY0" fmla="*/ 0 h 6893684"/>
              <a:gd name="connsiteX1" fmla="*/ 12195824 w 12195824"/>
              <a:gd name="connsiteY1" fmla="*/ 0 h 6893684"/>
              <a:gd name="connsiteX2" fmla="*/ 12195824 w 12195824"/>
              <a:gd name="connsiteY2" fmla="*/ 6893684 h 6893684"/>
              <a:gd name="connsiteX3" fmla="*/ 0 w 12195824"/>
              <a:gd name="connsiteY3" fmla="*/ 6893684 h 6893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5824" h="6893684">
                <a:moveTo>
                  <a:pt x="0" y="0"/>
                </a:moveTo>
                <a:lnTo>
                  <a:pt x="12195824" y="0"/>
                </a:lnTo>
                <a:lnTo>
                  <a:pt x="12195824" y="6893684"/>
                </a:lnTo>
                <a:lnTo>
                  <a:pt x="0" y="689368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74DF8FF-435D-455A-A662-EB8169B1FE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DD109-DED3-4A65-BF89-99DEA8CE0E5D}" type="datetime1">
              <a:rPr lang="en-IN" smtClean="0"/>
              <a:t>10-07-2020</a:t>
            </a:fld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7EACE3-5687-49CC-8DA0-A5C4D16CEF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6D0D0B-552B-434D-9B9A-97956689FC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09653-AEAC-4C7D-B0D1-9B431E331F0B}" type="slidenum">
              <a:rPr lang="en-IN" smtClean="0"/>
              <a:pPr/>
              <a:t>‹N°›</a:t>
            </a:fld>
            <a:endParaRPr lang="en-IN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D7FA42-85B5-4ED6-929F-4722798F23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0661" y="237330"/>
            <a:ext cx="4506595" cy="923544"/>
          </a:xfrm>
        </p:spPr>
        <p:txBody>
          <a:bodyPr>
            <a:noAutofit/>
          </a:bodyPr>
          <a:lstStyle>
            <a:lvl1pPr>
              <a:defRPr sz="135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949355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979516" y="6540500"/>
            <a:ext cx="226619" cy="230529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40178880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48691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/>
          </a:p>
        </p:txBody>
      </p:sp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335360" y="1268760"/>
            <a:ext cx="11521280" cy="288032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000" b="1" baseline="0">
                <a:solidFill>
                  <a:schemeClr val="bg2"/>
                </a:solidFill>
              </a:defRPr>
            </a:lvl1pPr>
          </a:lstStyle>
          <a:p>
            <a:r>
              <a:rPr lang="fr-FR" dirty="0"/>
              <a:t>TITRE EN CAPITALES CORPS 40</a:t>
            </a:r>
            <a:endParaRPr lang="en-GB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4175787" y="5877272"/>
            <a:ext cx="3840427" cy="216024"/>
          </a:xfrm>
          <a:prstGeom prst="rect">
            <a:avLst/>
          </a:prstGeom>
        </p:spPr>
        <p:txBody>
          <a:bodyPr/>
          <a:lstStyle>
            <a:lvl1pPr algn="ctr">
              <a:defRPr sz="1400"/>
            </a:lvl1pPr>
          </a:lstStyle>
          <a:p>
            <a:fld id="{317A31F0-95F0-4D87-93D4-544F7BDE874C}" type="datetimeFigureOut">
              <a:rPr lang="fr-FR" smtClean="0"/>
              <a:t>10/07/2020</a:t>
            </a:fld>
            <a:endParaRPr lang="fr-FR" dirty="0"/>
          </a:p>
        </p:txBody>
      </p:sp>
      <p:sp>
        <p:nvSpPr>
          <p:cNvPr id="8" name="Ellipse 7"/>
          <p:cNvSpPr/>
          <p:nvPr/>
        </p:nvSpPr>
        <p:spPr>
          <a:xfrm>
            <a:off x="5999990" y="6165304"/>
            <a:ext cx="192021" cy="1440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/>
          </a:p>
        </p:txBody>
      </p:sp>
      <p:cxnSp>
        <p:nvCxnSpPr>
          <p:cNvPr id="10" name="Connecteur droit 9"/>
          <p:cNvCxnSpPr/>
          <p:nvPr/>
        </p:nvCxnSpPr>
        <p:spPr>
          <a:xfrm>
            <a:off x="0" y="4869160"/>
            <a:ext cx="9936427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/>
          <p:cNvCxnSpPr/>
          <p:nvPr/>
        </p:nvCxnSpPr>
        <p:spPr>
          <a:xfrm>
            <a:off x="9936427" y="4869160"/>
            <a:ext cx="2255573" cy="0"/>
          </a:xfrm>
          <a:prstGeom prst="line">
            <a:avLst/>
          </a:prstGeom>
          <a:ln w="5715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4"/>
          <p:cNvSpPr txBox="1"/>
          <p:nvPr/>
        </p:nvSpPr>
        <p:spPr>
          <a:xfrm>
            <a:off x="4175787" y="5477162"/>
            <a:ext cx="38404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H" sz="2000" b="1" dirty="0"/>
              <a:t>CALI Europe</a:t>
            </a:r>
            <a:endParaRPr lang="en-GB" sz="2000" b="1" dirty="0"/>
          </a:p>
        </p:txBody>
      </p:sp>
      <p:sp>
        <p:nvSpPr>
          <p:cNvPr id="17" name="Espace réservé du texte 16"/>
          <p:cNvSpPr>
            <a:spLocks noGrp="1"/>
          </p:cNvSpPr>
          <p:nvPr>
            <p:ph type="body" sz="quarter" idx="11" hasCustomPrompt="1"/>
          </p:nvPr>
        </p:nvSpPr>
        <p:spPr>
          <a:xfrm>
            <a:off x="4176185" y="5229225"/>
            <a:ext cx="3839633" cy="24765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buNone/>
              <a:defRPr sz="1400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fr-FR" dirty="0"/>
              <a:t>Nom(s) de(s) intervenant(s)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335791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815414" y="404664"/>
            <a:ext cx="10561671" cy="490066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4000" b="1"/>
            </a:lvl1pPr>
          </a:lstStyle>
          <a:p>
            <a:r>
              <a:rPr lang="fr-FR" dirty="0"/>
              <a:t>TITRE EN CAPITALES CORPS 40</a:t>
            </a:r>
            <a:endParaRPr lang="en-GB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9011841" y="6381329"/>
            <a:ext cx="2365244" cy="221109"/>
          </a:xfrm>
          <a:prstGeom prst="rect">
            <a:avLst/>
          </a:prstGeom>
        </p:spPr>
        <p:txBody>
          <a:bodyPr/>
          <a:lstStyle/>
          <a:p>
            <a:fld id="{5BD5FD51-862B-45E2-A378-DF79A30126E7}" type="slidenum">
              <a:rPr lang="fr-FR" smtClean="0"/>
              <a:t>‹N°›</a:t>
            </a:fld>
            <a:endParaRPr lang="fr-FR" dirty="0"/>
          </a:p>
        </p:txBody>
      </p:sp>
      <p:sp>
        <p:nvSpPr>
          <p:cNvPr id="12" name="Espace réservé du texte 11"/>
          <p:cNvSpPr>
            <a:spLocks noGrp="1"/>
          </p:cNvSpPr>
          <p:nvPr>
            <p:ph type="body" sz="quarter" idx="13" hasCustomPrompt="1"/>
          </p:nvPr>
        </p:nvSpPr>
        <p:spPr>
          <a:xfrm>
            <a:off x="815414" y="980728"/>
            <a:ext cx="10561671" cy="288032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>
              <a:buNone/>
              <a:defRPr sz="1600" b="0" baseline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fr-CH" dirty="0"/>
              <a:t>Sous-titre en bas de casse corps 22</a:t>
            </a:r>
            <a:endParaRPr lang="en-GB" dirty="0"/>
          </a:p>
        </p:txBody>
      </p:sp>
      <p:cxnSp>
        <p:nvCxnSpPr>
          <p:cNvPr id="14" name="Connecteur droit 13"/>
          <p:cNvCxnSpPr/>
          <p:nvPr/>
        </p:nvCxnSpPr>
        <p:spPr>
          <a:xfrm>
            <a:off x="814918" y="1412776"/>
            <a:ext cx="10562167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/>
          <p:cNvCxnSpPr/>
          <p:nvPr/>
        </p:nvCxnSpPr>
        <p:spPr>
          <a:xfrm>
            <a:off x="814918" y="6294939"/>
            <a:ext cx="10562167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Espace réservé du texte 16"/>
          <p:cNvSpPr>
            <a:spLocks noGrp="1"/>
          </p:cNvSpPr>
          <p:nvPr>
            <p:ph type="body" sz="quarter" idx="14"/>
          </p:nvPr>
        </p:nvSpPr>
        <p:spPr>
          <a:xfrm>
            <a:off x="814918" y="1628800"/>
            <a:ext cx="10562167" cy="4464496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  <a:defRPr sz="1800" b="0"/>
            </a:lvl1pPr>
            <a:lvl2pPr marL="7429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  <a:defRPr sz="1400"/>
            </a:lvl2pPr>
            <a:lvl3pPr marL="1143000" indent="-228600">
              <a:buClr>
                <a:schemeClr val="accent2"/>
              </a:buClr>
              <a:buFont typeface="Wingdings" panose="05000000000000000000" pitchFamily="2" charset="2"/>
              <a:buChar char="§"/>
              <a:defRPr sz="1200" b="0"/>
            </a:lvl3pPr>
            <a:lvl4pPr marL="1600200" indent="-228600">
              <a:buClr>
                <a:schemeClr val="bg1">
                  <a:lumMod val="75000"/>
                </a:schemeClr>
              </a:buClr>
              <a:buFont typeface="Wingdings" panose="05000000000000000000" pitchFamily="2" charset="2"/>
              <a:buChar char="§"/>
              <a:defRPr sz="1000"/>
            </a:lvl4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</p:txBody>
      </p:sp>
    </p:spTree>
    <p:extLst>
      <p:ext uri="{BB962C8B-B14F-4D97-AF65-F5344CB8AC3E}">
        <p14:creationId xmlns:p14="http://schemas.microsoft.com/office/powerpoint/2010/main" val="47624083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317A31F0-95F0-4D87-93D4-544F7BDE874C}" type="datetimeFigureOut">
              <a:rPr lang="fr-FR" smtClean="0"/>
              <a:t>10/07/2020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BD5FD51-862B-45E2-A378-DF79A30126E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905871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317A31F0-95F0-4D87-93D4-544F7BDE874C}" type="datetimeFigureOut">
              <a:rPr lang="fr-FR" smtClean="0"/>
              <a:t>10/07/2020</a:t>
            </a:fld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BD5FD51-862B-45E2-A378-DF79A30126E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7844837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317A31F0-95F0-4D87-93D4-544F7BDE874C}" type="datetimeFigureOut">
              <a:rPr lang="fr-FR" smtClean="0"/>
              <a:t>10/07/2020</a:t>
            </a:fld>
            <a:endParaRPr lang="fr-FR" dirty="0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fr-FR" dirty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BD5FD51-862B-45E2-A378-DF79A30126E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327066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317A31F0-95F0-4D87-93D4-544F7BDE874C}" type="datetimeFigureOut">
              <a:rPr lang="fr-FR" smtClean="0"/>
              <a:t>10/07/2020</a:t>
            </a:fld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BD5FD51-862B-45E2-A378-DF79A30126E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851263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31B6AB2-C662-4C15-93B6-190346DB0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1A5E88A-D7B1-4B24-AC41-D01CB463D3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6C9C4A5-D29E-4855-98ED-2DB0730189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A31F0-95F0-4D87-93D4-544F7BDE874C}" type="datetimeFigureOut">
              <a:rPr lang="fr-FR" smtClean="0"/>
              <a:t>10/07/2020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0C5E0FC-A3B9-4820-922A-75320F91D8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EB65806-134D-4972-BEEE-236D1D4E5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5FD51-862B-45E2-A378-DF79A30126E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0036805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e 4">
            <a:extLst>
              <a:ext uri="{FF2B5EF4-FFF2-40B4-BE49-F238E27FC236}">
                <a16:creationId xmlns:a16="http://schemas.microsoft.com/office/drawing/2014/main" id="{944D0582-5C9C-4877-B67B-39672F5D57ED}"/>
              </a:ext>
            </a:extLst>
          </p:cNvPr>
          <p:cNvGrpSpPr/>
          <p:nvPr userDrawn="1"/>
        </p:nvGrpSpPr>
        <p:grpSpPr>
          <a:xfrm>
            <a:off x="20" y="-77714"/>
            <a:ext cx="12195804" cy="6968596"/>
            <a:chOff x="20" y="-77714"/>
            <a:chExt cx="12195804" cy="6968596"/>
          </a:xfrm>
        </p:grpSpPr>
        <p:pic>
          <p:nvPicPr>
            <p:cNvPr id="6" name="Picture Placeholder 5" descr="Une image contenant personne, homme, assis, table&#10;&#10;Description générée automatiquement">
              <a:extLst>
                <a:ext uri="{FF2B5EF4-FFF2-40B4-BE49-F238E27FC236}">
                  <a16:creationId xmlns:a16="http://schemas.microsoft.com/office/drawing/2014/main" id="{8914B287-D918-43C8-B2F5-0E10207DFD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3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t="11575" r="2" b="13310"/>
            <a:stretch/>
          </p:blipFill>
          <p:spPr>
            <a:xfrm>
              <a:off x="20" y="-77714"/>
              <a:ext cx="12195804" cy="6968596"/>
            </a:xfrm>
            <a:custGeom>
              <a:avLst/>
              <a:gdLst>
                <a:gd name="connsiteX0" fmla="*/ 0 w 12195824"/>
                <a:gd name="connsiteY0" fmla="*/ 0 h 6893684"/>
                <a:gd name="connsiteX1" fmla="*/ 12195824 w 12195824"/>
                <a:gd name="connsiteY1" fmla="*/ 0 h 6893684"/>
                <a:gd name="connsiteX2" fmla="*/ 12195824 w 12195824"/>
                <a:gd name="connsiteY2" fmla="*/ 6893684 h 6893684"/>
                <a:gd name="connsiteX3" fmla="*/ 0 w 12195824"/>
                <a:gd name="connsiteY3" fmla="*/ 6893684 h 6893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95824" h="6893684">
                  <a:moveTo>
                    <a:pt x="0" y="0"/>
                  </a:moveTo>
                  <a:lnTo>
                    <a:pt x="12195824" y="0"/>
                  </a:lnTo>
                  <a:lnTo>
                    <a:pt x="12195824" y="6893684"/>
                  </a:lnTo>
                  <a:lnTo>
                    <a:pt x="0" y="6893684"/>
                  </a:lnTo>
                  <a:close/>
                </a:path>
              </a:pathLst>
            </a:custGeom>
            <a:noFill/>
            <a:effectLst>
              <a:innerShdw blurRad="114300">
                <a:prstClr val="black"/>
              </a:innerShdw>
            </a:effectLst>
          </p:spPr>
        </p:pic>
        <p:grpSp>
          <p:nvGrpSpPr>
            <p:cNvPr id="7" name="Groupe 6">
              <a:extLst>
                <a:ext uri="{FF2B5EF4-FFF2-40B4-BE49-F238E27FC236}">
                  <a16:creationId xmlns:a16="http://schemas.microsoft.com/office/drawing/2014/main" id="{0887534E-7BB7-4ABD-89ED-29973E0B7244}"/>
                </a:ext>
              </a:extLst>
            </p:cNvPr>
            <p:cNvGrpSpPr/>
            <p:nvPr/>
          </p:nvGrpSpPr>
          <p:grpSpPr>
            <a:xfrm>
              <a:off x="5871620" y="-21617"/>
              <a:ext cx="6301517" cy="6895945"/>
              <a:chOff x="5947489" y="-21617"/>
              <a:chExt cx="6301517" cy="6895945"/>
            </a:xfrm>
          </p:grpSpPr>
          <p:grpSp>
            <p:nvGrpSpPr>
              <p:cNvPr id="8" name="Groupe 7">
                <a:extLst>
                  <a:ext uri="{FF2B5EF4-FFF2-40B4-BE49-F238E27FC236}">
                    <a16:creationId xmlns:a16="http://schemas.microsoft.com/office/drawing/2014/main" id="{765E8DF6-C0CE-4ACE-A82B-158FF4A71A95}"/>
                  </a:ext>
                </a:extLst>
              </p:cNvPr>
              <p:cNvGrpSpPr/>
              <p:nvPr/>
            </p:nvGrpSpPr>
            <p:grpSpPr>
              <a:xfrm>
                <a:off x="6026873" y="-21617"/>
                <a:ext cx="6222133" cy="6895945"/>
                <a:chOff x="4462381" y="-21617"/>
                <a:chExt cx="6222133" cy="6895945"/>
              </a:xfrm>
            </p:grpSpPr>
            <p:sp>
              <p:nvSpPr>
                <p:cNvPr id="15" name="Rectangle 2">
                  <a:extLst>
                    <a:ext uri="{FF2B5EF4-FFF2-40B4-BE49-F238E27FC236}">
                      <a16:creationId xmlns:a16="http://schemas.microsoft.com/office/drawing/2014/main" id="{BF7283AC-8951-4D24-870B-72E619352A87}"/>
                    </a:ext>
                  </a:extLst>
                </p:cNvPr>
                <p:cNvSpPr/>
                <p:nvPr/>
              </p:nvSpPr>
              <p:spPr>
                <a:xfrm>
                  <a:off x="4462381" y="-21617"/>
                  <a:ext cx="6222133" cy="6895945"/>
                </a:xfrm>
                <a:custGeom>
                  <a:avLst/>
                  <a:gdLst>
                    <a:gd name="connsiteX0" fmla="*/ 0 w 12138305"/>
                    <a:gd name="connsiteY0" fmla="*/ 0 h 6865844"/>
                    <a:gd name="connsiteX1" fmla="*/ 12138305 w 12138305"/>
                    <a:gd name="connsiteY1" fmla="*/ 0 h 6865844"/>
                    <a:gd name="connsiteX2" fmla="*/ 12138305 w 12138305"/>
                    <a:gd name="connsiteY2" fmla="*/ 6865844 h 6865844"/>
                    <a:gd name="connsiteX3" fmla="*/ 0 w 12138305"/>
                    <a:gd name="connsiteY3" fmla="*/ 6865844 h 6865844"/>
                    <a:gd name="connsiteX4" fmla="*/ 0 w 12138305"/>
                    <a:gd name="connsiteY4" fmla="*/ 0 h 6865844"/>
                    <a:gd name="connsiteX0" fmla="*/ 0 w 12138305"/>
                    <a:gd name="connsiteY0" fmla="*/ 44970 h 6910814"/>
                    <a:gd name="connsiteX1" fmla="*/ 8054883 w 12138305"/>
                    <a:gd name="connsiteY1" fmla="*/ 0 h 6910814"/>
                    <a:gd name="connsiteX2" fmla="*/ 12138305 w 12138305"/>
                    <a:gd name="connsiteY2" fmla="*/ 44970 h 6910814"/>
                    <a:gd name="connsiteX3" fmla="*/ 12138305 w 12138305"/>
                    <a:gd name="connsiteY3" fmla="*/ 6910814 h 6910814"/>
                    <a:gd name="connsiteX4" fmla="*/ 0 w 12138305"/>
                    <a:gd name="connsiteY4" fmla="*/ 6910814 h 6910814"/>
                    <a:gd name="connsiteX5" fmla="*/ 0 w 12138305"/>
                    <a:gd name="connsiteY5" fmla="*/ 44970 h 6910814"/>
                    <a:gd name="connsiteX0" fmla="*/ 0 w 12138305"/>
                    <a:gd name="connsiteY0" fmla="*/ 44970 h 6940445"/>
                    <a:gd name="connsiteX1" fmla="*/ 8054883 w 12138305"/>
                    <a:gd name="connsiteY1" fmla="*/ 0 h 6940445"/>
                    <a:gd name="connsiteX2" fmla="*/ 12138305 w 12138305"/>
                    <a:gd name="connsiteY2" fmla="*/ 44970 h 6940445"/>
                    <a:gd name="connsiteX3" fmla="*/ 12138305 w 12138305"/>
                    <a:gd name="connsiteY3" fmla="*/ 6910814 h 6940445"/>
                    <a:gd name="connsiteX4" fmla="*/ 4082490 w 12138305"/>
                    <a:gd name="connsiteY4" fmla="*/ 6940445 h 6940445"/>
                    <a:gd name="connsiteX5" fmla="*/ 0 w 12138305"/>
                    <a:gd name="connsiteY5" fmla="*/ 6910814 h 6940445"/>
                    <a:gd name="connsiteX6" fmla="*/ 0 w 12138305"/>
                    <a:gd name="connsiteY6" fmla="*/ 44970 h 6940445"/>
                    <a:gd name="connsiteX0" fmla="*/ 0 w 12138305"/>
                    <a:gd name="connsiteY0" fmla="*/ 44970 h 6940445"/>
                    <a:gd name="connsiteX1" fmla="*/ 8054883 w 12138305"/>
                    <a:gd name="connsiteY1" fmla="*/ 0 h 6940445"/>
                    <a:gd name="connsiteX2" fmla="*/ 12138305 w 12138305"/>
                    <a:gd name="connsiteY2" fmla="*/ 44970 h 6940445"/>
                    <a:gd name="connsiteX3" fmla="*/ 12138305 w 12138305"/>
                    <a:gd name="connsiteY3" fmla="*/ 6910814 h 6940445"/>
                    <a:gd name="connsiteX4" fmla="*/ 4082490 w 12138305"/>
                    <a:gd name="connsiteY4" fmla="*/ 6940445 h 6940445"/>
                    <a:gd name="connsiteX5" fmla="*/ 0 w 12138305"/>
                    <a:gd name="connsiteY5" fmla="*/ 44970 h 6940445"/>
                    <a:gd name="connsiteX0" fmla="*/ 0 w 12138305"/>
                    <a:gd name="connsiteY0" fmla="*/ 44970 h 6940445"/>
                    <a:gd name="connsiteX1" fmla="*/ 8054883 w 12138305"/>
                    <a:gd name="connsiteY1" fmla="*/ 0 h 6940445"/>
                    <a:gd name="connsiteX2" fmla="*/ 12138305 w 12138305"/>
                    <a:gd name="connsiteY2" fmla="*/ 6910814 h 6940445"/>
                    <a:gd name="connsiteX3" fmla="*/ 4082490 w 12138305"/>
                    <a:gd name="connsiteY3" fmla="*/ 6940445 h 6940445"/>
                    <a:gd name="connsiteX4" fmla="*/ 0 w 12138305"/>
                    <a:gd name="connsiteY4" fmla="*/ 44970 h 6940445"/>
                    <a:gd name="connsiteX0" fmla="*/ 0 w 12138305"/>
                    <a:gd name="connsiteY0" fmla="*/ 0 h 6895475"/>
                    <a:gd name="connsiteX1" fmla="*/ 8083018 w 12138305"/>
                    <a:gd name="connsiteY1" fmla="*/ 4266 h 6895475"/>
                    <a:gd name="connsiteX2" fmla="*/ 12138305 w 12138305"/>
                    <a:gd name="connsiteY2" fmla="*/ 6865844 h 6895475"/>
                    <a:gd name="connsiteX3" fmla="*/ 4082490 w 12138305"/>
                    <a:gd name="connsiteY3" fmla="*/ 6895475 h 6895475"/>
                    <a:gd name="connsiteX4" fmla="*/ 0 w 12138305"/>
                    <a:gd name="connsiteY4" fmla="*/ 0 h 6895475"/>
                    <a:gd name="connsiteX0" fmla="*/ 0 w 12138305"/>
                    <a:gd name="connsiteY0" fmla="*/ 0 h 6867339"/>
                    <a:gd name="connsiteX1" fmla="*/ 8083018 w 12138305"/>
                    <a:gd name="connsiteY1" fmla="*/ 4266 h 6867339"/>
                    <a:gd name="connsiteX2" fmla="*/ 12138305 w 12138305"/>
                    <a:gd name="connsiteY2" fmla="*/ 6865844 h 6867339"/>
                    <a:gd name="connsiteX3" fmla="*/ 4082490 w 12138305"/>
                    <a:gd name="connsiteY3" fmla="*/ 6867339 h 6867339"/>
                    <a:gd name="connsiteX4" fmla="*/ 0 w 12138305"/>
                    <a:gd name="connsiteY4" fmla="*/ 0 h 6867339"/>
                    <a:gd name="connsiteX0" fmla="*/ 0 w 12187542"/>
                    <a:gd name="connsiteY0" fmla="*/ 0 h 6867339"/>
                    <a:gd name="connsiteX1" fmla="*/ 8083018 w 12187542"/>
                    <a:gd name="connsiteY1" fmla="*/ 4266 h 6867339"/>
                    <a:gd name="connsiteX2" fmla="*/ 12187542 w 12187542"/>
                    <a:gd name="connsiteY2" fmla="*/ 6865844 h 6867339"/>
                    <a:gd name="connsiteX3" fmla="*/ 4082490 w 12187542"/>
                    <a:gd name="connsiteY3" fmla="*/ 6867339 h 6867339"/>
                    <a:gd name="connsiteX4" fmla="*/ 0 w 12187542"/>
                    <a:gd name="connsiteY4" fmla="*/ 0 h 6867339"/>
                    <a:gd name="connsiteX0" fmla="*/ 0 w 12187542"/>
                    <a:gd name="connsiteY0" fmla="*/ 0 h 6889545"/>
                    <a:gd name="connsiteX1" fmla="*/ 8083018 w 12187542"/>
                    <a:gd name="connsiteY1" fmla="*/ 4266 h 6889545"/>
                    <a:gd name="connsiteX2" fmla="*/ 12187542 w 12187542"/>
                    <a:gd name="connsiteY2" fmla="*/ 6865844 h 6889545"/>
                    <a:gd name="connsiteX3" fmla="*/ 4071657 w 12187542"/>
                    <a:gd name="connsiteY3" fmla="*/ 6889545 h 6889545"/>
                    <a:gd name="connsiteX4" fmla="*/ 0 w 12187542"/>
                    <a:gd name="connsiteY4" fmla="*/ 0 h 6889545"/>
                    <a:gd name="connsiteX0" fmla="*/ 0 w 12187542"/>
                    <a:gd name="connsiteY0" fmla="*/ 0 h 6882143"/>
                    <a:gd name="connsiteX1" fmla="*/ 8083018 w 12187542"/>
                    <a:gd name="connsiteY1" fmla="*/ 4266 h 6882143"/>
                    <a:gd name="connsiteX2" fmla="*/ 12187542 w 12187542"/>
                    <a:gd name="connsiteY2" fmla="*/ 6865844 h 6882143"/>
                    <a:gd name="connsiteX3" fmla="*/ 4071657 w 12187542"/>
                    <a:gd name="connsiteY3" fmla="*/ 6882143 h 6882143"/>
                    <a:gd name="connsiteX4" fmla="*/ 0 w 12187542"/>
                    <a:gd name="connsiteY4" fmla="*/ 0 h 6882143"/>
                    <a:gd name="connsiteX0" fmla="*/ 0 w 12187542"/>
                    <a:gd name="connsiteY0" fmla="*/ 0 h 6882143"/>
                    <a:gd name="connsiteX1" fmla="*/ 8083018 w 12187542"/>
                    <a:gd name="connsiteY1" fmla="*/ 4266 h 6882143"/>
                    <a:gd name="connsiteX2" fmla="*/ 12187542 w 12187542"/>
                    <a:gd name="connsiteY2" fmla="*/ 6880649 h 6882143"/>
                    <a:gd name="connsiteX3" fmla="*/ 4071657 w 12187542"/>
                    <a:gd name="connsiteY3" fmla="*/ 6882143 h 6882143"/>
                    <a:gd name="connsiteX4" fmla="*/ 0 w 12187542"/>
                    <a:gd name="connsiteY4" fmla="*/ 0 h 68821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187542" h="6882143">
                      <a:moveTo>
                        <a:pt x="0" y="0"/>
                      </a:moveTo>
                      <a:lnTo>
                        <a:pt x="8083018" y="4266"/>
                      </a:lnTo>
                      <a:lnTo>
                        <a:pt x="12187542" y="6880649"/>
                      </a:lnTo>
                      <a:lnTo>
                        <a:pt x="4071657" y="688214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/>
                </a:p>
              </p:txBody>
            </p:sp>
            <p:sp>
              <p:nvSpPr>
                <p:cNvPr id="16" name="Title 2">
                  <a:extLst>
                    <a:ext uri="{FF2B5EF4-FFF2-40B4-BE49-F238E27FC236}">
                      <a16:creationId xmlns:a16="http://schemas.microsoft.com/office/drawing/2014/main" id="{85D5CC50-0172-4BA9-ADDE-BECCAEB327B7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810027" y="572570"/>
                  <a:ext cx="4226102" cy="600250"/>
                </a:xfrm>
                <a:prstGeom prst="rect">
                  <a:avLst/>
                </a:prstGeom>
                <a:solidFill>
                  <a:schemeClr val="accent1">
                    <a:alpha val="0"/>
                  </a:schemeClr>
                </a:solidFill>
                <a:ln>
                  <a:noFill/>
                </a:ln>
                <a:effectLst>
                  <a:glow rad="266700">
                    <a:schemeClr val="accent1">
                      <a:satMod val="175000"/>
                      <a:alpha val="40000"/>
                    </a:schemeClr>
                  </a:glow>
                  <a:innerShdw blurRad="114300">
                    <a:prstClr val="black"/>
                  </a:innerShdw>
                  <a:softEdge rad="0"/>
                </a:effectLst>
                <a:scene3d>
                  <a:camera prst="orthographicFront"/>
                  <a:lightRig rig="sunrise" dir="t"/>
                </a:scene3d>
                <a:sp3d extrusionH="76200" prstMaterial="dkEdge">
                  <a:bevelT w="165100" prst="coolSlant"/>
                  <a:bevelB w="165100" prst="coolSlant"/>
                  <a:extrusionClr>
                    <a:schemeClr val="tx1"/>
                  </a:extrusionClr>
                </a:sp3d>
              </p:spPr>
              <p:txBody>
                <a:bodyPr vert="horz" lIns="91440" tIns="45720" rIns="91440" bIns="45720" rtlCol="0" anchor="ctr">
                  <a:noAutofit/>
                </a:bodyPr>
                <a:lstStyle>
                  <a:lvl1pPr algn="ctr" defTabSz="914400" rtl="0" eaLnBrk="1" latinLnBrk="0" hangingPunct="1">
                    <a:spcBef>
                      <a:spcPct val="0"/>
                    </a:spcBef>
                    <a:buNone/>
                    <a:defRPr sz="135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r>
                    <a:rPr lang="en-US" sz="4200" b="1" dirty="0">
                      <a:solidFill>
                        <a:schemeClr val="bg1"/>
                      </a:solidFill>
                      <a:latin typeface="Oswald" panose="02000503000000000000" pitchFamily="2" charset="0"/>
                    </a:rPr>
                    <a:t>DATA ANALYTICS</a:t>
                  </a:r>
                </a:p>
              </p:txBody>
            </p:sp>
            <p:sp>
              <p:nvSpPr>
                <p:cNvPr id="17" name="Rectangle : coins arrondis 16">
                  <a:extLst>
                    <a:ext uri="{FF2B5EF4-FFF2-40B4-BE49-F238E27FC236}">
                      <a16:creationId xmlns:a16="http://schemas.microsoft.com/office/drawing/2014/main" id="{5500E21F-F1E0-4D74-A86B-3F3B03C9BFD2}"/>
                    </a:ext>
                  </a:extLst>
                </p:cNvPr>
                <p:cNvSpPr/>
                <p:nvPr/>
              </p:nvSpPr>
              <p:spPr>
                <a:xfrm>
                  <a:off x="5595711" y="1734365"/>
                  <a:ext cx="3502125" cy="683228"/>
                </a:xfrm>
                <a:prstGeom prst="roundRect">
                  <a:avLst/>
                </a:prstGeom>
                <a:solidFill>
                  <a:srgbClr val="D9DCE3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76200" dir="13500000" sy="23000" kx="1200000" algn="br" rotWithShape="0">
                    <a:prstClr val="black">
                      <a:alpha val="20000"/>
                    </a:prstClr>
                  </a:outerShdw>
                  <a:softEdge rad="12700"/>
                </a:effectLst>
                <a:scene3d>
                  <a:camera prst="orthographicFront"/>
                  <a:lightRig rig="flood" dir="t"/>
                </a:scene3d>
                <a:sp3d prstMaterial="dkEdge">
                  <a:bevelT/>
                  <a:bevelB prst="relaxedInset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dirty="0"/>
                </a:p>
              </p:txBody>
            </p:sp>
            <p:sp>
              <p:nvSpPr>
                <p:cNvPr id="18" name="Rectangle : coins arrondis 17">
                  <a:extLst>
                    <a:ext uri="{FF2B5EF4-FFF2-40B4-BE49-F238E27FC236}">
                      <a16:creationId xmlns:a16="http://schemas.microsoft.com/office/drawing/2014/main" id="{34F3A3B9-EA1D-475A-8AC5-C8790F57B51F}"/>
                    </a:ext>
                  </a:extLst>
                </p:cNvPr>
                <p:cNvSpPr/>
                <p:nvPr/>
              </p:nvSpPr>
              <p:spPr>
                <a:xfrm>
                  <a:off x="5889171" y="2785164"/>
                  <a:ext cx="3502125" cy="683228"/>
                </a:xfrm>
                <a:prstGeom prst="roundRect">
                  <a:avLst/>
                </a:prstGeom>
                <a:solidFill>
                  <a:srgbClr val="D9DCE3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76200" dir="13500000" sy="23000" kx="1200000" algn="br" rotWithShape="0">
                    <a:prstClr val="black">
                      <a:alpha val="20000"/>
                    </a:prstClr>
                  </a:outerShdw>
                  <a:softEdge rad="12700"/>
                </a:effectLst>
                <a:scene3d>
                  <a:camera prst="orthographicFront"/>
                  <a:lightRig rig="flood" dir="t"/>
                </a:scene3d>
                <a:sp3d prstMaterial="dkEdge">
                  <a:bevelT/>
                  <a:bevelB prst="relaxedInset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dirty="0"/>
                </a:p>
              </p:txBody>
            </p:sp>
            <p:sp>
              <p:nvSpPr>
                <p:cNvPr id="19" name="Rectangle : coins arrondis 18">
                  <a:extLst>
                    <a:ext uri="{FF2B5EF4-FFF2-40B4-BE49-F238E27FC236}">
                      <a16:creationId xmlns:a16="http://schemas.microsoft.com/office/drawing/2014/main" id="{0845DD5F-0757-48C6-AC4F-0DF628F519DA}"/>
                    </a:ext>
                  </a:extLst>
                </p:cNvPr>
                <p:cNvSpPr/>
                <p:nvPr/>
              </p:nvSpPr>
              <p:spPr>
                <a:xfrm>
                  <a:off x="6189199" y="3853188"/>
                  <a:ext cx="3502125" cy="683228"/>
                </a:xfrm>
                <a:prstGeom prst="roundRect">
                  <a:avLst/>
                </a:prstGeom>
                <a:solidFill>
                  <a:srgbClr val="D9DCE3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76200" dir="13500000" sy="23000" kx="1200000" algn="br" rotWithShape="0">
                    <a:prstClr val="black">
                      <a:alpha val="20000"/>
                    </a:prstClr>
                  </a:outerShdw>
                  <a:softEdge rad="12700"/>
                </a:effectLst>
                <a:scene3d>
                  <a:camera prst="orthographicFront"/>
                  <a:lightRig rig="flood" dir="t"/>
                </a:scene3d>
                <a:sp3d prstMaterial="dkEdge">
                  <a:bevelT/>
                  <a:bevelB prst="relaxedInset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dirty="0"/>
                </a:p>
              </p:txBody>
            </p:sp>
            <p:sp>
              <p:nvSpPr>
                <p:cNvPr id="20" name="Rectangle : coins arrondis 19">
                  <a:extLst>
                    <a:ext uri="{FF2B5EF4-FFF2-40B4-BE49-F238E27FC236}">
                      <a16:creationId xmlns:a16="http://schemas.microsoft.com/office/drawing/2014/main" id="{A389A5FD-427C-47A2-BA5C-91E67E63CFD0}"/>
                    </a:ext>
                  </a:extLst>
                </p:cNvPr>
                <p:cNvSpPr/>
                <p:nvPr/>
              </p:nvSpPr>
              <p:spPr>
                <a:xfrm>
                  <a:off x="6482659" y="4903987"/>
                  <a:ext cx="3502125" cy="683228"/>
                </a:xfrm>
                <a:prstGeom prst="roundRect">
                  <a:avLst/>
                </a:prstGeom>
                <a:solidFill>
                  <a:srgbClr val="D9DCE3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76200" dir="13500000" sy="23000" kx="1200000" algn="br" rotWithShape="0">
                    <a:prstClr val="black">
                      <a:alpha val="20000"/>
                    </a:prstClr>
                  </a:outerShdw>
                  <a:softEdge rad="12700"/>
                </a:effectLst>
                <a:scene3d>
                  <a:camera prst="orthographicFront"/>
                  <a:lightRig rig="flood" dir="t"/>
                </a:scene3d>
                <a:sp3d prstMaterial="dkEdge">
                  <a:bevelT/>
                  <a:bevelB prst="relaxedInset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dirty="0"/>
                </a:p>
              </p:txBody>
            </p:sp>
          </p:grpSp>
          <p:grpSp>
            <p:nvGrpSpPr>
              <p:cNvPr id="9" name="Groupe 8">
                <a:extLst>
                  <a:ext uri="{FF2B5EF4-FFF2-40B4-BE49-F238E27FC236}">
                    <a16:creationId xmlns:a16="http://schemas.microsoft.com/office/drawing/2014/main" id="{BA8B2C48-79EC-425F-98B2-0EC042124D26}"/>
                  </a:ext>
                </a:extLst>
              </p:cNvPr>
              <p:cNvGrpSpPr/>
              <p:nvPr/>
            </p:nvGrpSpPr>
            <p:grpSpPr>
              <a:xfrm>
                <a:off x="6790400" y="1213633"/>
                <a:ext cx="1797685" cy="236257"/>
                <a:chOff x="5261626" y="1270785"/>
                <a:chExt cx="1797685" cy="236257"/>
              </a:xfrm>
            </p:grpSpPr>
            <p:sp>
              <p:nvSpPr>
                <p:cNvPr id="13" name="Freeform: Shape 40">
                  <a:extLst>
                    <a:ext uri="{FF2B5EF4-FFF2-40B4-BE49-F238E27FC236}">
                      <a16:creationId xmlns:a16="http://schemas.microsoft.com/office/drawing/2014/main" id="{9B2F47E1-9DA6-4143-AD0A-A6A0B41FBBA6}"/>
                    </a:ext>
                  </a:extLst>
                </p:cNvPr>
                <p:cNvSpPr/>
                <p:nvPr/>
              </p:nvSpPr>
              <p:spPr>
                <a:xfrm>
                  <a:off x="5261626" y="1270785"/>
                  <a:ext cx="1797685" cy="96009"/>
                </a:xfrm>
                <a:custGeom>
                  <a:avLst/>
                  <a:gdLst>
                    <a:gd name="connsiteX0" fmla="*/ 0 w 2779312"/>
                    <a:gd name="connsiteY0" fmla="*/ 0 h 95677"/>
                    <a:gd name="connsiteX1" fmla="*/ 2779312 w 2779312"/>
                    <a:gd name="connsiteY1" fmla="*/ 0 h 95677"/>
                    <a:gd name="connsiteX2" fmla="*/ 2779312 w 2779312"/>
                    <a:gd name="connsiteY2" fmla="*/ 95677 h 95677"/>
                    <a:gd name="connsiteX3" fmla="*/ 40539 w 2779312"/>
                    <a:gd name="connsiteY3" fmla="*/ 95677 h 956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779312" h="95677">
                      <a:moveTo>
                        <a:pt x="0" y="0"/>
                      </a:moveTo>
                      <a:lnTo>
                        <a:pt x="2779312" y="0"/>
                      </a:lnTo>
                      <a:lnTo>
                        <a:pt x="2779312" y="95677"/>
                      </a:lnTo>
                      <a:lnTo>
                        <a:pt x="40539" y="95677"/>
                      </a:lnTo>
                      <a:close/>
                    </a:path>
                  </a:pathLst>
                </a:cu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sz="1350" dirty="0"/>
                </a:p>
              </p:txBody>
            </p:sp>
            <p:sp>
              <p:nvSpPr>
                <p:cNvPr id="14" name="Freeform: Shape 41">
                  <a:extLst>
                    <a:ext uri="{FF2B5EF4-FFF2-40B4-BE49-F238E27FC236}">
                      <a16:creationId xmlns:a16="http://schemas.microsoft.com/office/drawing/2014/main" id="{3007F6B1-98BB-4590-96C2-50A6C0A9BA40}"/>
                    </a:ext>
                  </a:extLst>
                </p:cNvPr>
                <p:cNvSpPr/>
                <p:nvPr/>
              </p:nvSpPr>
              <p:spPr>
                <a:xfrm>
                  <a:off x="5299928" y="1411033"/>
                  <a:ext cx="813762" cy="96009"/>
                </a:xfrm>
                <a:custGeom>
                  <a:avLst/>
                  <a:gdLst>
                    <a:gd name="connsiteX0" fmla="*/ 0 w 1258118"/>
                    <a:gd name="connsiteY0" fmla="*/ 0 h 95677"/>
                    <a:gd name="connsiteX1" fmla="*/ 1258118 w 1258118"/>
                    <a:gd name="connsiteY1" fmla="*/ 0 h 95677"/>
                    <a:gd name="connsiteX2" fmla="*/ 1258118 w 1258118"/>
                    <a:gd name="connsiteY2" fmla="*/ 95677 h 95677"/>
                    <a:gd name="connsiteX3" fmla="*/ 40539 w 1258118"/>
                    <a:gd name="connsiteY3" fmla="*/ 95677 h 956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58118" h="95677">
                      <a:moveTo>
                        <a:pt x="0" y="0"/>
                      </a:moveTo>
                      <a:lnTo>
                        <a:pt x="1258118" y="0"/>
                      </a:lnTo>
                      <a:lnTo>
                        <a:pt x="1258118" y="95677"/>
                      </a:lnTo>
                      <a:lnTo>
                        <a:pt x="40539" y="95677"/>
                      </a:lnTo>
                      <a:close/>
                    </a:path>
                  </a:pathLst>
                </a:cu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sz="1350" dirty="0"/>
                </a:p>
              </p:txBody>
            </p:sp>
          </p:grpSp>
          <p:sp>
            <p:nvSpPr>
              <p:cNvPr id="10" name="Freeform: Shape 78">
                <a:extLst>
                  <a:ext uri="{FF2B5EF4-FFF2-40B4-BE49-F238E27FC236}">
                    <a16:creationId xmlns:a16="http://schemas.microsoft.com/office/drawing/2014/main" id="{1441304B-1254-4DC8-B020-5D1346639FE7}"/>
                  </a:ext>
                </a:extLst>
              </p:cNvPr>
              <p:cNvSpPr/>
              <p:nvPr/>
            </p:nvSpPr>
            <p:spPr>
              <a:xfrm rot="480000">
                <a:off x="5947489" y="151746"/>
                <a:ext cx="2885001" cy="6570349"/>
              </a:xfrm>
              <a:custGeom>
                <a:avLst/>
                <a:gdLst>
                  <a:gd name="connsiteX0" fmla="*/ 0 w 3081402"/>
                  <a:gd name="connsiteY0" fmla="*/ 0 h 5123145"/>
                  <a:gd name="connsiteX1" fmla="*/ 3081402 w 3081402"/>
                  <a:gd name="connsiteY1" fmla="*/ 3081402 h 5123145"/>
                  <a:gd name="connsiteX2" fmla="*/ 3081402 w 3081402"/>
                  <a:gd name="connsiteY2" fmla="*/ 5123145 h 5123145"/>
                  <a:gd name="connsiteX0" fmla="*/ 0 w 3081402"/>
                  <a:gd name="connsiteY0" fmla="*/ 0 h 5123145"/>
                  <a:gd name="connsiteX1" fmla="*/ 3081402 w 3081402"/>
                  <a:gd name="connsiteY1" fmla="*/ 5123145 h 51231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081402" h="5123145">
                    <a:moveTo>
                      <a:pt x="0" y="0"/>
                    </a:moveTo>
                    <a:lnTo>
                      <a:pt x="3081402" y="5123145"/>
                    </a:lnTo>
                  </a:path>
                </a:pathLst>
              </a:custGeom>
              <a:solidFill>
                <a:schemeClr val="bg2"/>
              </a:solidFill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sp>
            <p:nvSpPr>
              <p:cNvPr id="11" name="Freeform: Shape 79">
                <a:extLst>
                  <a:ext uri="{FF2B5EF4-FFF2-40B4-BE49-F238E27FC236}">
                    <a16:creationId xmlns:a16="http://schemas.microsoft.com/office/drawing/2014/main" id="{FC0D79B9-F422-4597-B0E8-0440E00BB4D4}"/>
                  </a:ext>
                </a:extLst>
              </p:cNvPr>
              <p:cNvSpPr/>
              <p:nvPr/>
            </p:nvSpPr>
            <p:spPr>
              <a:xfrm rot="480000">
                <a:off x="6115116" y="41233"/>
                <a:ext cx="1086389" cy="2451656"/>
              </a:xfrm>
              <a:custGeom>
                <a:avLst/>
                <a:gdLst>
                  <a:gd name="connsiteX0" fmla="*/ 0 w 891039"/>
                  <a:gd name="connsiteY0" fmla="*/ 0 h 1485066"/>
                  <a:gd name="connsiteX1" fmla="*/ 891039 w 891039"/>
                  <a:gd name="connsiteY1" fmla="*/ 1485066 h 1485066"/>
                  <a:gd name="connsiteX2" fmla="*/ 891039 w 891039"/>
                  <a:gd name="connsiteY2" fmla="*/ 1485066 h 14850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91039" h="1485066">
                    <a:moveTo>
                      <a:pt x="0" y="0"/>
                    </a:moveTo>
                    <a:lnTo>
                      <a:pt x="891039" y="1485066"/>
                    </a:lnTo>
                    <a:lnTo>
                      <a:pt x="891039" y="1485066"/>
                    </a:lnTo>
                  </a:path>
                </a:pathLst>
              </a:custGeom>
              <a:solidFill>
                <a:schemeClr val="bg2"/>
              </a:solidFill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70A1141D-6AA1-4D1E-B944-4E39916DDAB4}"/>
                  </a:ext>
                </a:extLst>
              </p:cNvPr>
              <p:cNvSpPr txBox="1"/>
              <p:nvPr/>
            </p:nvSpPr>
            <p:spPr>
              <a:xfrm>
                <a:off x="8302386" y="6499694"/>
                <a:ext cx="342637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dirty="0">
                    <a:solidFill>
                      <a:schemeClr val="bg1"/>
                    </a:solidFill>
                    <a:latin typeface="Oswald" panose="02000503000000000000" pitchFamily="2" charset="0"/>
                  </a:rPr>
                  <a:t>Dibassi@hotmail.com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4452780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317A31F0-95F0-4D87-93D4-544F7BDE874C}" type="datetimeFigureOut">
              <a:rPr lang="fr-FR" smtClean="0"/>
              <a:t>10/07/2020</a:t>
            </a:fld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BD5FD51-862B-45E2-A378-DF79A30126E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8626735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dirty="0"/>
              <a:t>Cliquez sur l'icône pour ajouter une image</a:t>
            </a:r>
            <a:endParaRPr lang="en-GB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317A31F0-95F0-4D87-93D4-544F7BDE874C}" type="datetimeFigureOut">
              <a:rPr lang="fr-FR" smtClean="0"/>
              <a:t>10/07/2020</a:t>
            </a:fld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BD5FD51-862B-45E2-A378-DF79A30126E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516067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317A31F0-95F0-4D87-93D4-544F7BDE874C}" type="datetimeFigureOut">
              <a:rPr lang="fr-FR" smtClean="0"/>
              <a:t>10/07/2020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BD5FD51-862B-45E2-A378-DF79A30126E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9786709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317A31F0-95F0-4D87-93D4-544F7BDE874C}" type="datetimeFigureOut">
              <a:rPr lang="fr-FR" smtClean="0"/>
              <a:t>10/07/2020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BD5FD51-862B-45E2-A378-DF79A30126E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3969176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picture containing indoor&#10;&#10;Description automatically generated">
            <a:extLst>
              <a:ext uri="{FF2B5EF4-FFF2-40B4-BE49-F238E27FC236}">
                <a16:creationId xmlns:a16="http://schemas.microsoft.com/office/drawing/2014/main" id="{BE505D1E-41E6-408E-B28A-F1950D058C8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r="-2333"/>
          <a:stretch/>
        </p:blipFill>
        <p:spPr>
          <a:xfrm>
            <a:off x="0" y="0"/>
            <a:ext cx="11667067" cy="6858000"/>
          </a:xfrm>
          <a:prstGeom prst="rect">
            <a:avLst/>
          </a:prstGeom>
        </p:spPr>
      </p:pic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4FDFEC2B-1399-45E8-865A-8927CA9D87CE}"/>
              </a:ext>
            </a:extLst>
          </p:cNvPr>
          <p:cNvSpPr/>
          <p:nvPr/>
        </p:nvSpPr>
        <p:spPr>
          <a:xfrm>
            <a:off x="5829800" y="550"/>
            <a:ext cx="6362201" cy="6866130"/>
          </a:xfrm>
          <a:custGeom>
            <a:avLst/>
            <a:gdLst>
              <a:gd name="connsiteX0" fmla="*/ 0 w 4771651"/>
              <a:gd name="connsiteY0" fmla="*/ 0 h 6866130"/>
              <a:gd name="connsiteX1" fmla="*/ 4771651 w 4771651"/>
              <a:gd name="connsiteY1" fmla="*/ 3691 h 6866130"/>
              <a:gd name="connsiteX2" fmla="*/ 4771651 w 4771651"/>
              <a:gd name="connsiteY2" fmla="*/ 6865590 h 6866130"/>
              <a:gd name="connsiteX3" fmla="*/ 2771616 w 4771651"/>
              <a:gd name="connsiteY3" fmla="*/ 6866130 h 6866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71651" h="6866130">
                <a:moveTo>
                  <a:pt x="0" y="0"/>
                </a:moveTo>
                <a:lnTo>
                  <a:pt x="4771651" y="3691"/>
                </a:lnTo>
                <a:lnTo>
                  <a:pt x="4771651" y="6865590"/>
                </a:lnTo>
                <a:lnTo>
                  <a:pt x="2771616" y="686613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254341F6-79F2-4E1D-ACFD-10841C2D3725}"/>
              </a:ext>
            </a:extLst>
          </p:cNvPr>
          <p:cNvSpPr/>
          <p:nvPr/>
        </p:nvSpPr>
        <p:spPr>
          <a:xfrm rot="480000">
            <a:off x="5446503" y="232043"/>
            <a:ext cx="5067917" cy="6401586"/>
          </a:xfrm>
          <a:custGeom>
            <a:avLst/>
            <a:gdLst>
              <a:gd name="connsiteX0" fmla="*/ 0 w 3081402"/>
              <a:gd name="connsiteY0" fmla="*/ 0 h 5123145"/>
              <a:gd name="connsiteX1" fmla="*/ 3081402 w 3081402"/>
              <a:gd name="connsiteY1" fmla="*/ 3081402 h 5123145"/>
              <a:gd name="connsiteX2" fmla="*/ 3081402 w 3081402"/>
              <a:gd name="connsiteY2" fmla="*/ 5123145 h 5123145"/>
              <a:gd name="connsiteX0" fmla="*/ 0 w 3081402"/>
              <a:gd name="connsiteY0" fmla="*/ 0 h 5123145"/>
              <a:gd name="connsiteX1" fmla="*/ 3081402 w 3081402"/>
              <a:gd name="connsiteY1" fmla="*/ 5123145 h 5123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081402" h="5123145">
                <a:moveTo>
                  <a:pt x="0" y="0"/>
                </a:moveTo>
                <a:lnTo>
                  <a:pt x="3081402" y="5123145"/>
                </a:lnTo>
              </a:path>
            </a:pathLst>
          </a:custGeom>
          <a:solidFill>
            <a:schemeClr val="bg2"/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57D6F328-3533-446C-8DC4-8F08444101CE}"/>
              </a:ext>
            </a:extLst>
          </p:cNvPr>
          <p:cNvSpPr/>
          <p:nvPr/>
        </p:nvSpPr>
        <p:spPr>
          <a:xfrm rot="480000">
            <a:off x="5683246" y="76267"/>
            <a:ext cx="1931357" cy="2443159"/>
          </a:xfrm>
          <a:custGeom>
            <a:avLst/>
            <a:gdLst>
              <a:gd name="connsiteX0" fmla="*/ 0 w 891039"/>
              <a:gd name="connsiteY0" fmla="*/ 0 h 1485066"/>
              <a:gd name="connsiteX1" fmla="*/ 891039 w 891039"/>
              <a:gd name="connsiteY1" fmla="*/ 1485066 h 1485066"/>
              <a:gd name="connsiteX2" fmla="*/ 891039 w 891039"/>
              <a:gd name="connsiteY2" fmla="*/ 1485066 h 1485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91039" h="1485066">
                <a:moveTo>
                  <a:pt x="0" y="0"/>
                </a:moveTo>
                <a:lnTo>
                  <a:pt x="891039" y="1485066"/>
                </a:lnTo>
                <a:lnTo>
                  <a:pt x="891039" y="1485066"/>
                </a:lnTo>
              </a:path>
            </a:pathLst>
          </a:custGeom>
          <a:solidFill>
            <a:schemeClr val="bg2"/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320564" y="566360"/>
            <a:ext cx="4597925" cy="2247838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100000"/>
              </a:lnSpc>
              <a:defRPr sz="4000" b="1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57726" y="3436959"/>
            <a:ext cx="3109341" cy="69474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317A31F0-95F0-4D87-93D4-544F7BDE874C}" type="datetimeFigureOut">
              <a:rPr lang="fr-FR" smtClean="0"/>
              <a:t>10/07/2020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BD5FD51-862B-45E2-A378-DF79A30126E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4461530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A19055D-4C36-487B-961B-217448A5E21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-21616"/>
            <a:ext cx="12195824" cy="6893684"/>
          </a:xfrm>
          <a:custGeom>
            <a:avLst/>
            <a:gdLst>
              <a:gd name="connsiteX0" fmla="*/ 0 w 12195824"/>
              <a:gd name="connsiteY0" fmla="*/ 0 h 6893684"/>
              <a:gd name="connsiteX1" fmla="*/ 12195824 w 12195824"/>
              <a:gd name="connsiteY1" fmla="*/ 0 h 6893684"/>
              <a:gd name="connsiteX2" fmla="*/ 12195824 w 12195824"/>
              <a:gd name="connsiteY2" fmla="*/ 6893684 h 6893684"/>
              <a:gd name="connsiteX3" fmla="*/ 0 w 12195824"/>
              <a:gd name="connsiteY3" fmla="*/ 6893684 h 6893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5824" h="6893684">
                <a:moveTo>
                  <a:pt x="0" y="0"/>
                </a:moveTo>
                <a:lnTo>
                  <a:pt x="12195824" y="0"/>
                </a:lnTo>
                <a:lnTo>
                  <a:pt x="12195824" y="6893684"/>
                </a:lnTo>
                <a:lnTo>
                  <a:pt x="0" y="689368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74DF8FF-435D-455A-A662-EB8169B1FE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317A31F0-95F0-4D87-93D4-544F7BDE874C}" type="datetimeFigureOut">
              <a:rPr lang="fr-FR" smtClean="0"/>
              <a:t>10/07/2020</a:t>
            </a:fld>
            <a:endParaRPr lang="fr-F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7EACE3-5687-49CC-8DA0-A5C4D16CEF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6D0D0B-552B-434D-9B9A-97956689FC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BD5FD51-862B-45E2-A378-DF79A30126E7}" type="slidenum">
              <a:rPr lang="fr-FR" smtClean="0"/>
              <a:t>‹N°›</a:t>
            </a:fld>
            <a:endParaRPr lang="fr-FR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D7FA42-85B5-4ED6-929F-4722798F23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0661" y="237330"/>
            <a:ext cx="4506595" cy="923544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35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9359545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1475437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5" descr="Une image contenant personne, homme, assis, table&#10;&#10;Description générée automatiquement">
            <a:extLst>
              <a:ext uri="{FF2B5EF4-FFF2-40B4-BE49-F238E27FC236}">
                <a16:creationId xmlns:a16="http://schemas.microsoft.com/office/drawing/2014/main" id="{29991FBC-A62D-4B06-957C-70EA36AFC75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11575" r="2" b="13310"/>
          <a:stretch/>
        </p:blipFill>
        <p:spPr>
          <a:xfrm>
            <a:off x="20" y="-21616"/>
            <a:ext cx="12195804" cy="6893684"/>
          </a:xfrm>
          <a:custGeom>
            <a:avLst/>
            <a:gdLst>
              <a:gd name="connsiteX0" fmla="*/ 0 w 12195824"/>
              <a:gd name="connsiteY0" fmla="*/ 0 h 6893684"/>
              <a:gd name="connsiteX1" fmla="*/ 12195824 w 12195824"/>
              <a:gd name="connsiteY1" fmla="*/ 0 h 6893684"/>
              <a:gd name="connsiteX2" fmla="*/ 12195824 w 12195824"/>
              <a:gd name="connsiteY2" fmla="*/ 6893684 h 6893684"/>
              <a:gd name="connsiteX3" fmla="*/ 0 w 12195824"/>
              <a:gd name="connsiteY3" fmla="*/ 6893684 h 6893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5824" h="6893684">
                <a:moveTo>
                  <a:pt x="0" y="0"/>
                </a:moveTo>
                <a:lnTo>
                  <a:pt x="12195824" y="0"/>
                </a:lnTo>
                <a:lnTo>
                  <a:pt x="12195824" y="6893684"/>
                </a:lnTo>
                <a:lnTo>
                  <a:pt x="0" y="6893684"/>
                </a:lnTo>
                <a:close/>
              </a:path>
            </a:pathLst>
          </a:custGeom>
        </p:spPr>
      </p:pic>
      <p:grpSp>
        <p:nvGrpSpPr>
          <p:cNvPr id="4" name="Groupe 3">
            <a:extLst>
              <a:ext uri="{FF2B5EF4-FFF2-40B4-BE49-F238E27FC236}">
                <a16:creationId xmlns:a16="http://schemas.microsoft.com/office/drawing/2014/main" id="{2E5F2091-3EEE-477A-BD03-A5D11155A848}"/>
              </a:ext>
            </a:extLst>
          </p:cNvPr>
          <p:cNvGrpSpPr/>
          <p:nvPr userDrawn="1"/>
        </p:nvGrpSpPr>
        <p:grpSpPr>
          <a:xfrm>
            <a:off x="5947489" y="-21617"/>
            <a:ext cx="6301517" cy="6895945"/>
            <a:chOff x="5947489" y="-21617"/>
            <a:chExt cx="6301517" cy="6895945"/>
          </a:xfrm>
        </p:grpSpPr>
        <p:grpSp>
          <p:nvGrpSpPr>
            <p:cNvPr id="5" name="Groupe 4">
              <a:extLst>
                <a:ext uri="{FF2B5EF4-FFF2-40B4-BE49-F238E27FC236}">
                  <a16:creationId xmlns:a16="http://schemas.microsoft.com/office/drawing/2014/main" id="{EE83A2E8-4BD2-4917-B1D9-32A069FB3036}"/>
                </a:ext>
              </a:extLst>
            </p:cNvPr>
            <p:cNvGrpSpPr/>
            <p:nvPr/>
          </p:nvGrpSpPr>
          <p:grpSpPr>
            <a:xfrm>
              <a:off x="6026873" y="-21617"/>
              <a:ext cx="6222133" cy="6895945"/>
              <a:chOff x="4462381" y="-21617"/>
              <a:chExt cx="6222133" cy="6895945"/>
            </a:xfrm>
          </p:grpSpPr>
          <p:sp>
            <p:nvSpPr>
              <p:cNvPr id="12" name="Rectangle 2">
                <a:extLst>
                  <a:ext uri="{FF2B5EF4-FFF2-40B4-BE49-F238E27FC236}">
                    <a16:creationId xmlns:a16="http://schemas.microsoft.com/office/drawing/2014/main" id="{F2C6C2DB-1BB2-4117-B6BB-AAF8D2AB2E1B}"/>
                  </a:ext>
                </a:extLst>
              </p:cNvPr>
              <p:cNvSpPr/>
              <p:nvPr/>
            </p:nvSpPr>
            <p:spPr>
              <a:xfrm>
                <a:off x="4462381" y="-21617"/>
                <a:ext cx="6222133" cy="6895945"/>
              </a:xfrm>
              <a:custGeom>
                <a:avLst/>
                <a:gdLst>
                  <a:gd name="connsiteX0" fmla="*/ 0 w 12138305"/>
                  <a:gd name="connsiteY0" fmla="*/ 0 h 6865844"/>
                  <a:gd name="connsiteX1" fmla="*/ 12138305 w 12138305"/>
                  <a:gd name="connsiteY1" fmla="*/ 0 h 6865844"/>
                  <a:gd name="connsiteX2" fmla="*/ 12138305 w 12138305"/>
                  <a:gd name="connsiteY2" fmla="*/ 6865844 h 6865844"/>
                  <a:gd name="connsiteX3" fmla="*/ 0 w 12138305"/>
                  <a:gd name="connsiteY3" fmla="*/ 6865844 h 6865844"/>
                  <a:gd name="connsiteX4" fmla="*/ 0 w 12138305"/>
                  <a:gd name="connsiteY4" fmla="*/ 0 h 6865844"/>
                  <a:gd name="connsiteX0" fmla="*/ 0 w 12138305"/>
                  <a:gd name="connsiteY0" fmla="*/ 44970 h 6910814"/>
                  <a:gd name="connsiteX1" fmla="*/ 8054883 w 12138305"/>
                  <a:gd name="connsiteY1" fmla="*/ 0 h 6910814"/>
                  <a:gd name="connsiteX2" fmla="*/ 12138305 w 12138305"/>
                  <a:gd name="connsiteY2" fmla="*/ 44970 h 6910814"/>
                  <a:gd name="connsiteX3" fmla="*/ 12138305 w 12138305"/>
                  <a:gd name="connsiteY3" fmla="*/ 6910814 h 6910814"/>
                  <a:gd name="connsiteX4" fmla="*/ 0 w 12138305"/>
                  <a:gd name="connsiteY4" fmla="*/ 6910814 h 6910814"/>
                  <a:gd name="connsiteX5" fmla="*/ 0 w 12138305"/>
                  <a:gd name="connsiteY5" fmla="*/ 44970 h 6910814"/>
                  <a:gd name="connsiteX0" fmla="*/ 0 w 12138305"/>
                  <a:gd name="connsiteY0" fmla="*/ 44970 h 6940445"/>
                  <a:gd name="connsiteX1" fmla="*/ 8054883 w 12138305"/>
                  <a:gd name="connsiteY1" fmla="*/ 0 h 6940445"/>
                  <a:gd name="connsiteX2" fmla="*/ 12138305 w 12138305"/>
                  <a:gd name="connsiteY2" fmla="*/ 44970 h 6940445"/>
                  <a:gd name="connsiteX3" fmla="*/ 12138305 w 12138305"/>
                  <a:gd name="connsiteY3" fmla="*/ 6910814 h 6940445"/>
                  <a:gd name="connsiteX4" fmla="*/ 4082490 w 12138305"/>
                  <a:gd name="connsiteY4" fmla="*/ 6940445 h 6940445"/>
                  <a:gd name="connsiteX5" fmla="*/ 0 w 12138305"/>
                  <a:gd name="connsiteY5" fmla="*/ 6910814 h 6940445"/>
                  <a:gd name="connsiteX6" fmla="*/ 0 w 12138305"/>
                  <a:gd name="connsiteY6" fmla="*/ 44970 h 6940445"/>
                  <a:gd name="connsiteX0" fmla="*/ 0 w 12138305"/>
                  <a:gd name="connsiteY0" fmla="*/ 44970 h 6940445"/>
                  <a:gd name="connsiteX1" fmla="*/ 8054883 w 12138305"/>
                  <a:gd name="connsiteY1" fmla="*/ 0 h 6940445"/>
                  <a:gd name="connsiteX2" fmla="*/ 12138305 w 12138305"/>
                  <a:gd name="connsiteY2" fmla="*/ 44970 h 6940445"/>
                  <a:gd name="connsiteX3" fmla="*/ 12138305 w 12138305"/>
                  <a:gd name="connsiteY3" fmla="*/ 6910814 h 6940445"/>
                  <a:gd name="connsiteX4" fmla="*/ 4082490 w 12138305"/>
                  <a:gd name="connsiteY4" fmla="*/ 6940445 h 6940445"/>
                  <a:gd name="connsiteX5" fmla="*/ 0 w 12138305"/>
                  <a:gd name="connsiteY5" fmla="*/ 44970 h 6940445"/>
                  <a:gd name="connsiteX0" fmla="*/ 0 w 12138305"/>
                  <a:gd name="connsiteY0" fmla="*/ 44970 h 6940445"/>
                  <a:gd name="connsiteX1" fmla="*/ 8054883 w 12138305"/>
                  <a:gd name="connsiteY1" fmla="*/ 0 h 6940445"/>
                  <a:gd name="connsiteX2" fmla="*/ 12138305 w 12138305"/>
                  <a:gd name="connsiteY2" fmla="*/ 6910814 h 6940445"/>
                  <a:gd name="connsiteX3" fmla="*/ 4082490 w 12138305"/>
                  <a:gd name="connsiteY3" fmla="*/ 6940445 h 6940445"/>
                  <a:gd name="connsiteX4" fmla="*/ 0 w 12138305"/>
                  <a:gd name="connsiteY4" fmla="*/ 44970 h 6940445"/>
                  <a:gd name="connsiteX0" fmla="*/ 0 w 12138305"/>
                  <a:gd name="connsiteY0" fmla="*/ 0 h 6895475"/>
                  <a:gd name="connsiteX1" fmla="*/ 8083018 w 12138305"/>
                  <a:gd name="connsiteY1" fmla="*/ 4266 h 6895475"/>
                  <a:gd name="connsiteX2" fmla="*/ 12138305 w 12138305"/>
                  <a:gd name="connsiteY2" fmla="*/ 6865844 h 6895475"/>
                  <a:gd name="connsiteX3" fmla="*/ 4082490 w 12138305"/>
                  <a:gd name="connsiteY3" fmla="*/ 6895475 h 6895475"/>
                  <a:gd name="connsiteX4" fmla="*/ 0 w 12138305"/>
                  <a:gd name="connsiteY4" fmla="*/ 0 h 6895475"/>
                  <a:gd name="connsiteX0" fmla="*/ 0 w 12138305"/>
                  <a:gd name="connsiteY0" fmla="*/ 0 h 6867339"/>
                  <a:gd name="connsiteX1" fmla="*/ 8083018 w 12138305"/>
                  <a:gd name="connsiteY1" fmla="*/ 4266 h 6867339"/>
                  <a:gd name="connsiteX2" fmla="*/ 12138305 w 12138305"/>
                  <a:gd name="connsiteY2" fmla="*/ 6865844 h 6867339"/>
                  <a:gd name="connsiteX3" fmla="*/ 4082490 w 12138305"/>
                  <a:gd name="connsiteY3" fmla="*/ 6867339 h 6867339"/>
                  <a:gd name="connsiteX4" fmla="*/ 0 w 12138305"/>
                  <a:gd name="connsiteY4" fmla="*/ 0 h 6867339"/>
                  <a:gd name="connsiteX0" fmla="*/ 0 w 12187542"/>
                  <a:gd name="connsiteY0" fmla="*/ 0 h 6867339"/>
                  <a:gd name="connsiteX1" fmla="*/ 8083018 w 12187542"/>
                  <a:gd name="connsiteY1" fmla="*/ 4266 h 6867339"/>
                  <a:gd name="connsiteX2" fmla="*/ 12187542 w 12187542"/>
                  <a:gd name="connsiteY2" fmla="*/ 6865844 h 6867339"/>
                  <a:gd name="connsiteX3" fmla="*/ 4082490 w 12187542"/>
                  <a:gd name="connsiteY3" fmla="*/ 6867339 h 6867339"/>
                  <a:gd name="connsiteX4" fmla="*/ 0 w 12187542"/>
                  <a:gd name="connsiteY4" fmla="*/ 0 h 6867339"/>
                  <a:gd name="connsiteX0" fmla="*/ 0 w 12187542"/>
                  <a:gd name="connsiteY0" fmla="*/ 0 h 6889545"/>
                  <a:gd name="connsiteX1" fmla="*/ 8083018 w 12187542"/>
                  <a:gd name="connsiteY1" fmla="*/ 4266 h 6889545"/>
                  <a:gd name="connsiteX2" fmla="*/ 12187542 w 12187542"/>
                  <a:gd name="connsiteY2" fmla="*/ 6865844 h 6889545"/>
                  <a:gd name="connsiteX3" fmla="*/ 4071657 w 12187542"/>
                  <a:gd name="connsiteY3" fmla="*/ 6889545 h 6889545"/>
                  <a:gd name="connsiteX4" fmla="*/ 0 w 12187542"/>
                  <a:gd name="connsiteY4" fmla="*/ 0 h 6889545"/>
                  <a:gd name="connsiteX0" fmla="*/ 0 w 12187542"/>
                  <a:gd name="connsiteY0" fmla="*/ 0 h 6882143"/>
                  <a:gd name="connsiteX1" fmla="*/ 8083018 w 12187542"/>
                  <a:gd name="connsiteY1" fmla="*/ 4266 h 6882143"/>
                  <a:gd name="connsiteX2" fmla="*/ 12187542 w 12187542"/>
                  <a:gd name="connsiteY2" fmla="*/ 6865844 h 6882143"/>
                  <a:gd name="connsiteX3" fmla="*/ 4071657 w 12187542"/>
                  <a:gd name="connsiteY3" fmla="*/ 6882143 h 6882143"/>
                  <a:gd name="connsiteX4" fmla="*/ 0 w 12187542"/>
                  <a:gd name="connsiteY4" fmla="*/ 0 h 6882143"/>
                  <a:gd name="connsiteX0" fmla="*/ 0 w 12187542"/>
                  <a:gd name="connsiteY0" fmla="*/ 0 h 6882143"/>
                  <a:gd name="connsiteX1" fmla="*/ 8083018 w 12187542"/>
                  <a:gd name="connsiteY1" fmla="*/ 4266 h 6882143"/>
                  <a:gd name="connsiteX2" fmla="*/ 12187542 w 12187542"/>
                  <a:gd name="connsiteY2" fmla="*/ 6880649 h 6882143"/>
                  <a:gd name="connsiteX3" fmla="*/ 4071657 w 12187542"/>
                  <a:gd name="connsiteY3" fmla="*/ 6882143 h 6882143"/>
                  <a:gd name="connsiteX4" fmla="*/ 0 w 12187542"/>
                  <a:gd name="connsiteY4" fmla="*/ 0 h 68821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187542" h="6882143">
                    <a:moveTo>
                      <a:pt x="0" y="0"/>
                    </a:moveTo>
                    <a:lnTo>
                      <a:pt x="8083018" y="4266"/>
                    </a:lnTo>
                    <a:lnTo>
                      <a:pt x="12187542" y="6880649"/>
                    </a:lnTo>
                    <a:lnTo>
                      <a:pt x="4071657" y="68821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sp>
            <p:nvSpPr>
              <p:cNvPr id="13" name="Title 2">
                <a:extLst>
                  <a:ext uri="{FF2B5EF4-FFF2-40B4-BE49-F238E27FC236}">
                    <a16:creationId xmlns:a16="http://schemas.microsoft.com/office/drawing/2014/main" id="{06B1B90F-713E-4650-B494-8BD26DD0C89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971413" y="11220"/>
                <a:ext cx="3976242" cy="179070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135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4800" b="1" dirty="0">
                    <a:solidFill>
                      <a:schemeClr val="bg1"/>
                    </a:solidFill>
                    <a:latin typeface="Oswald" panose="02000503000000000000" pitchFamily="2" charset="0"/>
                  </a:rPr>
                  <a:t>HR ANALYTICS</a:t>
                </a:r>
              </a:p>
            </p:txBody>
          </p:sp>
          <p:sp>
            <p:nvSpPr>
              <p:cNvPr id="14" name="Rectangle : coins arrondis 13">
                <a:extLst>
                  <a:ext uri="{FF2B5EF4-FFF2-40B4-BE49-F238E27FC236}">
                    <a16:creationId xmlns:a16="http://schemas.microsoft.com/office/drawing/2014/main" id="{7C5BFEE5-2E97-4A60-A26B-74E8E5C8BFE6}"/>
                  </a:ext>
                </a:extLst>
              </p:cNvPr>
              <p:cNvSpPr/>
              <p:nvPr/>
            </p:nvSpPr>
            <p:spPr>
              <a:xfrm>
                <a:off x="5595711" y="1734365"/>
                <a:ext cx="3502125" cy="683228"/>
              </a:xfrm>
              <a:prstGeom prst="roundRect">
                <a:avLst/>
              </a:prstGeom>
              <a:solidFill>
                <a:srgbClr val="D9DCE3"/>
              </a:solidFill>
              <a:ln>
                <a:solidFill>
                  <a:schemeClr val="accent1">
                    <a:shade val="50000"/>
                  </a:schemeClr>
                </a:solidFill>
              </a:ln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76200" dir="13500000" sy="23000" kx="1200000" algn="br" rotWithShape="0">
                  <a:prstClr val="black">
                    <a:alpha val="20000"/>
                  </a:prstClr>
                </a:outerShdw>
                <a:softEdge rad="12700"/>
              </a:effectLst>
              <a:scene3d>
                <a:camera prst="orthographicFront"/>
                <a:lightRig rig="threePt" dir="t"/>
              </a:scene3d>
              <a:sp3d>
                <a:bevelT/>
                <a:bevelB prst="relaxedInse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sp>
            <p:nvSpPr>
              <p:cNvPr id="15" name="Rectangle : coins arrondis 14">
                <a:extLst>
                  <a:ext uri="{FF2B5EF4-FFF2-40B4-BE49-F238E27FC236}">
                    <a16:creationId xmlns:a16="http://schemas.microsoft.com/office/drawing/2014/main" id="{80FE23AF-331E-4401-9ED0-3A6C60985AF0}"/>
                  </a:ext>
                </a:extLst>
              </p:cNvPr>
              <p:cNvSpPr/>
              <p:nvPr/>
            </p:nvSpPr>
            <p:spPr>
              <a:xfrm>
                <a:off x="5889171" y="2785164"/>
                <a:ext cx="3502125" cy="683228"/>
              </a:xfrm>
              <a:prstGeom prst="roundRect">
                <a:avLst/>
              </a:prstGeom>
              <a:solidFill>
                <a:srgbClr val="D9DCE3"/>
              </a:solidFill>
              <a:ln>
                <a:solidFill>
                  <a:schemeClr val="accent1">
                    <a:shade val="50000"/>
                  </a:schemeClr>
                </a:solidFill>
              </a:ln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76200" dir="13500000" sy="23000" kx="1200000" algn="br" rotWithShape="0">
                  <a:prstClr val="black">
                    <a:alpha val="20000"/>
                  </a:prstClr>
                </a:outerShdw>
                <a:softEdge rad="12700"/>
              </a:effectLst>
              <a:scene3d>
                <a:camera prst="orthographicFront"/>
                <a:lightRig rig="threePt" dir="t"/>
              </a:scene3d>
              <a:sp3d>
                <a:bevelT/>
                <a:bevelB prst="relaxedInse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sp>
            <p:nvSpPr>
              <p:cNvPr id="16" name="Rectangle : coins arrondis 15">
                <a:extLst>
                  <a:ext uri="{FF2B5EF4-FFF2-40B4-BE49-F238E27FC236}">
                    <a16:creationId xmlns:a16="http://schemas.microsoft.com/office/drawing/2014/main" id="{3189F63F-E2A2-41FB-8074-2C693C1C5042}"/>
                  </a:ext>
                </a:extLst>
              </p:cNvPr>
              <p:cNvSpPr/>
              <p:nvPr/>
            </p:nvSpPr>
            <p:spPr>
              <a:xfrm>
                <a:off x="6189199" y="3853188"/>
                <a:ext cx="3502125" cy="683228"/>
              </a:xfrm>
              <a:prstGeom prst="roundRect">
                <a:avLst/>
              </a:prstGeom>
              <a:solidFill>
                <a:srgbClr val="D9DCE3"/>
              </a:solidFill>
              <a:ln>
                <a:solidFill>
                  <a:schemeClr val="accent1">
                    <a:shade val="50000"/>
                  </a:schemeClr>
                </a:solidFill>
              </a:ln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76200" dir="13500000" sy="23000" kx="1200000" algn="br" rotWithShape="0">
                  <a:prstClr val="black">
                    <a:alpha val="20000"/>
                  </a:prstClr>
                </a:outerShdw>
                <a:softEdge rad="12700"/>
              </a:effectLst>
              <a:scene3d>
                <a:camera prst="orthographicFront"/>
                <a:lightRig rig="threePt" dir="t"/>
              </a:scene3d>
              <a:sp3d>
                <a:bevelT/>
                <a:bevelB prst="relaxedInse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sp>
            <p:nvSpPr>
              <p:cNvPr id="17" name="Rectangle : coins arrondis 16">
                <a:extLst>
                  <a:ext uri="{FF2B5EF4-FFF2-40B4-BE49-F238E27FC236}">
                    <a16:creationId xmlns:a16="http://schemas.microsoft.com/office/drawing/2014/main" id="{70DB6D63-210B-4A0F-994A-EE9BD8559C2A}"/>
                  </a:ext>
                </a:extLst>
              </p:cNvPr>
              <p:cNvSpPr/>
              <p:nvPr/>
            </p:nvSpPr>
            <p:spPr>
              <a:xfrm>
                <a:off x="6482659" y="4903987"/>
                <a:ext cx="3502125" cy="683228"/>
              </a:xfrm>
              <a:prstGeom prst="roundRect">
                <a:avLst/>
              </a:prstGeom>
              <a:solidFill>
                <a:srgbClr val="D9DCE3"/>
              </a:solidFill>
              <a:ln>
                <a:solidFill>
                  <a:schemeClr val="accent1">
                    <a:shade val="50000"/>
                  </a:schemeClr>
                </a:solidFill>
              </a:ln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76200" dir="13500000" sy="23000" kx="1200000" algn="br" rotWithShape="0">
                  <a:prstClr val="black">
                    <a:alpha val="20000"/>
                  </a:prstClr>
                </a:outerShdw>
                <a:softEdge rad="12700"/>
              </a:effectLst>
              <a:scene3d>
                <a:camera prst="orthographicFront"/>
                <a:lightRig rig="threePt" dir="t"/>
              </a:scene3d>
              <a:sp3d>
                <a:bevelT/>
                <a:bevelB prst="relaxedInse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</p:grpSp>
        <p:grpSp>
          <p:nvGrpSpPr>
            <p:cNvPr id="6" name="Groupe 5">
              <a:extLst>
                <a:ext uri="{FF2B5EF4-FFF2-40B4-BE49-F238E27FC236}">
                  <a16:creationId xmlns:a16="http://schemas.microsoft.com/office/drawing/2014/main" id="{DA41A906-D694-4977-B18C-33AA3338373F}"/>
                </a:ext>
              </a:extLst>
            </p:cNvPr>
            <p:cNvGrpSpPr/>
            <p:nvPr/>
          </p:nvGrpSpPr>
          <p:grpSpPr>
            <a:xfrm>
              <a:off x="6790400" y="1213633"/>
              <a:ext cx="1797685" cy="236257"/>
              <a:chOff x="5261626" y="1270785"/>
              <a:chExt cx="1797685" cy="236257"/>
            </a:xfrm>
          </p:grpSpPr>
          <p:sp>
            <p:nvSpPr>
              <p:cNvPr id="10" name="Freeform: Shape 40">
                <a:extLst>
                  <a:ext uri="{FF2B5EF4-FFF2-40B4-BE49-F238E27FC236}">
                    <a16:creationId xmlns:a16="http://schemas.microsoft.com/office/drawing/2014/main" id="{61D367A5-88D0-4247-8EC2-8AE520C39EE4}"/>
                  </a:ext>
                </a:extLst>
              </p:cNvPr>
              <p:cNvSpPr/>
              <p:nvPr/>
            </p:nvSpPr>
            <p:spPr>
              <a:xfrm>
                <a:off x="5261626" y="1270785"/>
                <a:ext cx="1797685" cy="96009"/>
              </a:xfrm>
              <a:custGeom>
                <a:avLst/>
                <a:gdLst>
                  <a:gd name="connsiteX0" fmla="*/ 0 w 2779312"/>
                  <a:gd name="connsiteY0" fmla="*/ 0 h 95677"/>
                  <a:gd name="connsiteX1" fmla="*/ 2779312 w 2779312"/>
                  <a:gd name="connsiteY1" fmla="*/ 0 h 95677"/>
                  <a:gd name="connsiteX2" fmla="*/ 2779312 w 2779312"/>
                  <a:gd name="connsiteY2" fmla="*/ 95677 h 95677"/>
                  <a:gd name="connsiteX3" fmla="*/ 40539 w 2779312"/>
                  <a:gd name="connsiteY3" fmla="*/ 95677 h 956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79312" h="95677">
                    <a:moveTo>
                      <a:pt x="0" y="0"/>
                    </a:moveTo>
                    <a:lnTo>
                      <a:pt x="2779312" y="0"/>
                    </a:lnTo>
                    <a:lnTo>
                      <a:pt x="2779312" y="95677"/>
                    </a:lnTo>
                    <a:lnTo>
                      <a:pt x="40539" y="95677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1350" dirty="0"/>
              </a:p>
            </p:txBody>
          </p:sp>
          <p:sp>
            <p:nvSpPr>
              <p:cNvPr id="11" name="Freeform: Shape 41">
                <a:extLst>
                  <a:ext uri="{FF2B5EF4-FFF2-40B4-BE49-F238E27FC236}">
                    <a16:creationId xmlns:a16="http://schemas.microsoft.com/office/drawing/2014/main" id="{A1DA4244-7FE4-46BC-9E62-40256E2838BF}"/>
                  </a:ext>
                </a:extLst>
              </p:cNvPr>
              <p:cNvSpPr/>
              <p:nvPr/>
            </p:nvSpPr>
            <p:spPr>
              <a:xfrm>
                <a:off x="5299928" y="1411033"/>
                <a:ext cx="813762" cy="96009"/>
              </a:xfrm>
              <a:custGeom>
                <a:avLst/>
                <a:gdLst>
                  <a:gd name="connsiteX0" fmla="*/ 0 w 1258118"/>
                  <a:gd name="connsiteY0" fmla="*/ 0 h 95677"/>
                  <a:gd name="connsiteX1" fmla="*/ 1258118 w 1258118"/>
                  <a:gd name="connsiteY1" fmla="*/ 0 h 95677"/>
                  <a:gd name="connsiteX2" fmla="*/ 1258118 w 1258118"/>
                  <a:gd name="connsiteY2" fmla="*/ 95677 h 95677"/>
                  <a:gd name="connsiteX3" fmla="*/ 40539 w 1258118"/>
                  <a:gd name="connsiteY3" fmla="*/ 95677 h 956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58118" h="95677">
                    <a:moveTo>
                      <a:pt x="0" y="0"/>
                    </a:moveTo>
                    <a:lnTo>
                      <a:pt x="1258118" y="0"/>
                    </a:lnTo>
                    <a:lnTo>
                      <a:pt x="1258118" y="95677"/>
                    </a:lnTo>
                    <a:lnTo>
                      <a:pt x="40539" y="95677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1350" dirty="0"/>
              </a:p>
            </p:txBody>
          </p:sp>
        </p:grpSp>
        <p:sp>
          <p:nvSpPr>
            <p:cNvPr id="7" name="Freeform: Shape 78">
              <a:extLst>
                <a:ext uri="{FF2B5EF4-FFF2-40B4-BE49-F238E27FC236}">
                  <a16:creationId xmlns:a16="http://schemas.microsoft.com/office/drawing/2014/main" id="{F55D59A6-DCE9-4D64-A247-806C922BEFE7}"/>
                </a:ext>
              </a:extLst>
            </p:cNvPr>
            <p:cNvSpPr/>
            <p:nvPr/>
          </p:nvSpPr>
          <p:spPr>
            <a:xfrm rot="480000">
              <a:off x="5947489" y="151746"/>
              <a:ext cx="2885001" cy="6570349"/>
            </a:xfrm>
            <a:custGeom>
              <a:avLst/>
              <a:gdLst>
                <a:gd name="connsiteX0" fmla="*/ 0 w 3081402"/>
                <a:gd name="connsiteY0" fmla="*/ 0 h 5123145"/>
                <a:gd name="connsiteX1" fmla="*/ 3081402 w 3081402"/>
                <a:gd name="connsiteY1" fmla="*/ 3081402 h 5123145"/>
                <a:gd name="connsiteX2" fmla="*/ 3081402 w 3081402"/>
                <a:gd name="connsiteY2" fmla="*/ 5123145 h 5123145"/>
                <a:gd name="connsiteX0" fmla="*/ 0 w 3081402"/>
                <a:gd name="connsiteY0" fmla="*/ 0 h 5123145"/>
                <a:gd name="connsiteX1" fmla="*/ 3081402 w 3081402"/>
                <a:gd name="connsiteY1" fmla="*/ 5123145 h 5123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81402" h="5123145">
                  <a:moveTo>
                    <a:pt x="0" y="0"/>
                  </a:moveTo>
                  <a:lnTo>
                    <a:pt x="3081402" y="5123145"/>
                  </a:lnTo>
                </a:path>
              </a:pathLst>
            </a:custGeom>
            <a:solidFill>
              <a:schemeClr val="bg2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8" name="Freeform: Shape 79">
              <a:extLst>
                <a:ext uri="{FF2B5EF4-FFF2-40B4-BE49-F238E27FC236}">
                  <a16:creationId xmlns:a16="http://schemas.microsoft.com/office/drawing/2014/main" id="{81F6A607-0858-4D11-9404-5F8A4CA18B77}"/>
                </a:ext>
              </a:extLst>
            </p:cNvPr>
            <p:cNvSpPr/>
            <p:nvPr/>
          </p:nvSpPr>
          <p:spPr>
            <a:xfrm rot="480000">
              <a:off x="6115116" y="41233"/>
              <a:ext cx="1086389" cy="2451656"/>
            </a:xfrm>
            <a:custGeom>
              <a:avLst/>
              <a:gdLst>
                <a:gd name="connsiteX0" fmla="*/ 0 w 891039"/>
                <a:gd name="connsiteY0" fmla="*/ 0 h 1485066"/>
                <a:gd name="connsiteX1" fmla="*/ 891039 w 891039"/>
                <a:gd name="connsiteY1" fmla="*/ 1485066 h 1485066"/>
                <a:gd name="connsiteX2" fmla="*/ 891039 w 891039"/>
                <a:gd name="connsiteY2" fmla="*/ 1485066 h 1485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1039" h="1485066">
                  <a:moveTo>
                    <a:pt x="0" y="0"/>
                  </a:moveTo>
                  <a:lnTo>
                    <a:pt x="891039" y="1485066"/>
                  </a:lnTo>
                  <a:lnTo>
                    <a:pt x="891039" y="1485066"/>
                  </a:lnTo>
                </a:path>
              </a:pathLst>
            </a:custGeom>
            <a:solidFill>
              <a:schemeClr val="bg2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B0C8760A-6A48-4055-B758-81B22DC22C7F}"/>
                </a:ext>
              </a:extLst>
            </p:cNvPr>
            <p:cNvSpPr txBox="1"/>
            <p:nvPr/>
          </p:nvSpPr>
          <p:spPr>
            <a:xfrm>
              <a:off x="8302386" y="6499694"/>
              <a:ext cx="342637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  <a:latin typeface="Oswald" panose="02000503000000000000" pitchFamily="2" charset="0"/>
                </a:rPr>
                <a:t>Dibassi@hotmail.com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80424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45DDC0C-BDB6-481B-977E-E0ED09A14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9218C10-750D-4587-BC84-540900BA86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094B441-26CA-43E1-8E4F-17410DCCF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A31F0-95F0-4D87-93D4-544F7BDE874C}" type="datetimeFigureOut">
              <a:rPr lang="fr-FR" smtClean="0"/>
              <a:t>10/07/2020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2EE5414-F385-4C33-A495-41D4FAE7DA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FEDB413-2E24-43F9-A0B9-70151498C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5FD51-862B-45E2-A378-DF79A30126E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820659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D366F29-0B7E-4388-9301-D0B7EA987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783D022-3BCD-4BB9-B90E-6646F07AFE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1CC1EC61-396D-4D5E-A314-5AD90825C4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6915C4E4-1D9B-445D-A022-D0A04C410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A31F0-95F0-4D87-93D4-544F7BDE874C}" type="datetimeFigureOut">
              <a:rPr lang="fr-FR" smtClean="0"/>
              <a:t>10/07/2020</a:t>
            </a:fld>
            <a:endParaRPr lang="fr-FR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10CD5D8-1CE7-4F4D-95D0-BE5E309968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4B192D4-C5C6-418C-AA06-49B88D73C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5FD51-862B-45E2-A378-DF79A30126E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459742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8DAB2F6-49B0-4DA4-B61D-DB7A313EB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21F0377-819C-4F1F-B525-A612D11749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1DB56BA2-D668-4C3D-999D-17B92D66F5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ABCC3591-F612-4F6B-B85D-A8DA260909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3E874533-E1FD-4001-B08E-9EFB80C19CE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EDA27964-0883-4442-B82E-7E2A19D492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A31F0-95F0-4D87-93D4-544F7BDE874C}" type="datetimeFigureOut">
              <a:rPr lang="fr-FR" smtClean="0"/>
              <a:t>10/07/2020</a:t>
            </a:fld>
            <a:endParaRPr lang="fr-FR" dirty="0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CF5782D1-DBEA-4C42-B3A9-1B6E9FD036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1AA1C090-C512-4025-B817-112B72B9A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5FD51-862B-45E2-A378-DF79A30126E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566938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20527FB-696C-4DE4-AD6B-E16D5D41B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9EDA9E93-9823-44BF-8A60-E5D82F26F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A31F0-95F0-4D87-93D4-544F7BDE874C}" type="datetimeFigureOut">
              <a:rPr lang="fr-FR" smtClean="0"/>
              <a:t>10/07/2020</a:t>
            </a:fld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D6534BE-0F47-4F60-8271-0227F1B2DF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F650972-B1B4-460E-8D07-8725AA6FC0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5FD51-862B-45E2-A378-DF79A30126E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622779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e 4">
            <a:extLst>
              <a:ext uri="{FF2B5EF4-FFF2-40B4-BE49-F238E27FC236}">
                <a16:creationId xmlns:a16="http://schemas.microsoft.com/office/drawing/2014/main" id="{55161D3B-5156-4DE4-8276-17F8C500E290}"/>
              </a:ext>
            </a:extLst>
          </p:cNvPr>
          <p:cNvGrpSpPr/>
          <p:nvPr userDrawn="1"/>
        </p:nvGrpSpPr>
        <p:grpSpPr>
          <a:xfrm>
            <a:off x="20" y="-77714"/>
            <a:ext cx="12195804" cy="6968596"/>
            <a:chOff x="20" y="-77714"/>
            <a:chExt cx="12195804" cy="6968596"/>
          </a:xfrm>
        </p:grpSpPr>
        <p:pic>
          <p:nvPicPr>
            <p:cNvPr id="6" name="Picture Placeholder 5" descr="Une image contenant personne, homme, assis, table&#10;&#10;Description générée automatiquement">
              <a:extLst>
                <a:ext uri="{FF2B5EF4-FFF2-40B4-BE49-F238E27FC236}">
                  <a16:creationId xmlns:a16="http://schemas.microsoft.com/office/drawing/2014/main" id="{00896CC0-8D9D-47E9-8DAB-AB9B6BECB9F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3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t="11575" r="2" b="13310"/>
            <a:stretch/>
          </p:blipFill>
          <p:spPr>
            <a:xfrm>
              <a:off x="20" y="-77714"/>
              <a:ext cx="12195804" cy="6968596"/>
            </a:xfrm>
            <a:custGeom>
              <a:avLst/>
              <a:gdLst>
                <a:gd name="connsiteX0" fmla="*/ 0 w 12195824"/>
                <a:gd name="connsiteY0" fmla="*/ 0 h 6893684"/>
                <a:gd name="connsiteX1" fmla="*/ 12195824 w 12195824"/>
                <a:gd name="connsiteY1" fmla="*/ 0 h 6893684"/>
                <a:gd name="connsiteX2" fmla="*/ 12195824 w 12195824"/>
                <a:gd name="connsiteY2" fmla="*/ 6893684 h 6893684"/>
                <a:gd name="connsiteX3" fmla="*/ 0 w 12195824"/>
                <a:gd name="connsiteY3" fmla="*/ 6893684 h 6893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95824" h="6893684">
                  <a:moveTo>
                    <a:pt x="0" y="0"/>
                  </a:moveTo>
                  <a:lnTo>
                    <a:pt x="12195824" y="0"/>
                  </a:lnTo>
                  <a:lnTo>
                    <a:pt x="12195824" y="6893684"/>
                  </a:lnTo>
                  <a:lnTo>
                    <a:pt x="0" y="6893684"/>
                  </a:lnTo>
                  <a:close/>
                </a:path>
              </a:pathLst>
            </a:custGeom>
            <a:noFill/>
            <a:effectLst>
              <a:innerShdw blurRad="114300">
                <a:prstClr val="black"/>
              </a:innerShdw>
            </a:effectLst>
          </p:spPr>
        </p:pic>
        <p:grpSp>
          <p:nvGrpSpPr>
            <p:cNvPr id="7" name="Groupe 6">
              <a:extLst>
                <a:ext uri="{FF2B5EF4-FFF2-40B4-BE49-F238E27FC236}">
                  <a16:creationId xmlns:a16="http://schemas.microsoft.com/office/drawing/2014/main" id="{6A60481C-D365-4778-AE26-AEE383DC344A}"/>
                </a:ext>
              </a:extLst>
            </p:cNvPr>
            <p:cNvGrpSpPr/>
            <p:nvPr/>
          </p:nvGrpSpPr>
          <p:grpSpPr>
            <a:xfrm>
              <a:off x="5871620" y="-21617"/>
              <a:ext cx="6301517" cy="6895945"/>
              <a:chOff x="5947489" y="-21617"/>
              <a:chExt cx="6301517" cy="6895945"/>
            </a:xfrm>
          </p:grpSpPr>
          <p:grpSp>
            <p:nvGrpSpPr>
              <p:cNvPr id="8" name="Groupe 7">
                <a:extLst>
                  <a:ext uri="{FF2B5EF4-FFF2-40B4-BE49-F238E27FC236}">
                    <a16:creationId xmlns:a16="http://schemas.microsoft.com/office/drawing/2014/main" id="{F73D8B8F-5AE8-49C2-98E1-A4A8845C4C27}"/>
                  </a:ext>
                </a:extLst>
              </p:cNvPr>
              <p:cNvGrpSpPr/>
              <p:nvPr/>
            </p:nvGrpSpPr>
            <p:grpSpPr>
              <a:xfrm>
                <a:off x="6026873" y="-21617"/>
                <a:ext cx="6222133" cy="6895945"/>
                <a:chOff x="4462381" y="-21617"/>
                <a:chExt cx="6222133" cy="6895945"/>
              </a:xfrm>
            </p:grpSpPr>
            <p:sp>
              <p:nvSpPr>
                <p:cNvPr id="15" name="Rectangle 2">
                  <a:extLst>
                    <a:ext uri="{FF2B5EF4-FFF2-40B4-BE49-F238E27FC236}">
                      <a16:creationId xmlns:a16="http://schemas.microsoft.com/office/drawing/2014/main" id="{111F7ECA-B8CB-4FBA-BC0F-80C959BD661E}"/>
                    </a:ext>
                  </a:extLst>
                </p:cNvPr>
                <p:cNvSpPr/>
                <p:nvPr/>
              </p:nvSpPr>
              <p:spPr>
                <a:xfrm>
                  <a:off x="4462381" y="-21617"/>
                  <a:ext cx="6222133" cy="6895945"/>
                </a:xfrm>
                <a:custGeom>
                  <a:avLst/>
                  <a:gdLst>
                    <a:gd name="connsiteX0" fmla="*/ 0 w 12138305"/>
                    <a:gd name="connsiteY0" fmla="*/ 0 h 6865844"/>
                    <a:gd name="connsiteX1" fmla="*/ 12138305 w 12138305"/>
                    <a:gd name="connsiteY1" fmla="*/ 0 h 6865844"/>
                    <a:gd name="connsiteX2" fmla="*/ 12138305 w 12138305"/>
                    <a:gd name="connsiteY2" fmla="*/ 6865844 h 6865844"/>
                    <a:gd name="connsiteX3" fmla="*/ 0 w 12138305"/>
                    <a:gd name="connsiteY3" fmla="*/ 6865844 h 6865844"/>
                    <a:gd name="connsiteX4" fmla="*/ 0 w 12138305"/>
                    <a:gd name="connsiteY4" fmla="*/ 0 h 6865844"/>
                    <a:gd name="connsiteX0" fmla="*/ 0 w 12138305"/>
                    <a:gd name="connsiteY0" fmla="*/ 44970 h 6910814"/>
                    <a:gd name="connsiteX1" fmla="*/ 8054883 w 12138305"/>
                    <a:gd name="connsiteY1" fmla="*/ 0 h 6910814"/>
                    <a:gd name="connsiteX2" fmla="*/ 12138305 w 12138305"/>
                    <a:gd name="connsiteY2" fmla="*/ 44970 h 6910814"/>
                    <a:gd name="connsiteX3" fmla="*/ 12138305 w 12138305"/>
                    <a:gd name="connsiteY3" fmla="*/ 6910814 h 6910814"/>
                    <a:gd name="connsiteX4" fmla="*/ 0 w 12138305"/>
                    <a:gd name="connsiteY4" fmla="*/ 6910814 h 6910814"/>
                    <a:gd name="connsiteX5" fmla="*/ 0 w 12138305"/>
                    <a:gd name="connsiteY5" fmla="*/ 44970 h 6910814"/>
                    <a:gd name="connsiteX0" fmla="*/ 0 w 12138305"/>
                    <a:gd name="connsiteY0" fmla="*/ 44970 h 6940445"/>
                    <a:gd name="connsiteX1" fmla="*/ 8054883 w 12138305"/>
                    <a:gd name="connsiteY1" fmla="*/ 0 h 6940445"/>
                    <a:gd name="connsiteX2" fmla="*/ 12138305 w 12138305"/>
                    <a:gd name="connsiteY2" fmla="*/ 44970 h 6940445"/>
                    <a:gd name="connsiteX3" fmla="*/ 12138305 w 12138305"/>
                    <a:gd name="connsiteY3" fmla="*/ 6910814 h 6940445"/>
                    <a:gd name="connsiteX4" fmla="*/ 4082490 w 12138305"/>
                    <a:gd name="connsiteY4" fmla="*/ 6940445 h 6940445"/>
                    <a:gd name="connsiteX5" fmla="*/ 0 w 12138305"/>
                    <a:gd name="connsiteY5" fmla="*/ 6910814 h 6940445"/>
                    <a:gd name="connsiteX6" fmla="*/ 0 w 12138305"/>
                    <a:gd name="connsiteY6" fmla="*/ 44970 h 6940445"/>
                    <a:gd name="connsiteX0" fmla="*/ 0 w 12138305"/>
                    <a:gd name="connsiteY0" fmla="*/ 44970 h 6940445"/>
                    <a:gd name="connsiteX1" fmla="*/ 8054883 w 12138305"/>
                    <a:gd name="connsiteY1" fmla="*/ 0 h 6940445"/>
                    <a:gd name="connsiteX2" fmla="*/ 12138305 w 12138305"/>
                    <a:gd name="connsiteY2" fmla="*/ 44970 h 6940445"/>
                    <a:gd name="connsiteX3" fmla="*/ 12138305 w 12138305"/>
                    <a:gd name="connsiteY3" fmla="*/ 6910814 h 6940445"/>
                    <a:gd name="connsiteX4" fmla="*/ 4082490 w 12138305"/>
                    <a:gd name="connsiteY4" fmla="*/ 6940445 h 6940445"/>
                    <a:gd name="connsiteX5" fmla="*/ 0 w 12138305"/>
                    <a:gd name="connsiteY5" fmla="*/ 44970 h 6940445"/>
                    <a:gd name="connsiteX0" fmla="*/ 0 w 12138305"/>
                    <a:gd name="connsiteY0" fmla="*/ 44970 h 6940445"/>
                    <a:gd name="connsiteX1" fmla="*/ 8054883 w 12138305"/>
                    <a:gd name="connsiteY1" fmla="*/ 0 h 6940445"/>
                    <a:gd name="connsiteX2" fmla="*/ 12138305 w 12138305"/>
                    <a:gd name="connsiteY2" fmla="*/ 6910814 h 6940445"/>
                    <a:gd name="connsiteX3" fmla="*/ 4082490 w 12138305"/>
                    <a:gd name="connsiteY3" fmla="*/ 6940445 h 6940445"/>
                    <a:gd name="connsiteX4" fmla="*/ 0 w 12138305"/>
                    <a:gd name="connsiteY4" fmla="*/ 44970 h 6940445"/>
                    <a:gd name="connsiteX0" fmla="*/ 0 w 12138305"/>
                    <a:gd name="connsiteY0" fmla="*/ 0 h 6895475"/>
                    <a:gd name="connsiteX1" fmla="*/ 8083018 w 12138305"/>
                    <a:gd name="connsiteY1" fmla="*/ 4266 h 6895475"/>
                    <a:gd name="connsiteX2" fmla="*/ 12138305 w 12138305"/>
                    <a:gd name="connsiteY2" fmla="*/ 6865844 h 6895475"/>
                    <a:gd name="connsiteX3" fmla="*/ 4082490 w 12138305"/>
                    <a:gd name="connsiteY3" fmla="*/ 6895475 h 6895475"/>
                    <a:gd name="connsiteX4" fmla="*/ 0 w 12138305"/>
                    <a:gd name="connsiteY4" fmla="*/ 0 h 6895475"/>
                    <a:gd name="connsiteX0" fmla="*/ 0 w 12138305"/>
                    <a:gd name="connsiteY0" fmla="*/ 0 h 6867339"/>
                    <a:gd name="connsiteX1" fmla="*/ 8083018 w 12138305"/>
                    <a:gd name="connsiteY1" fmla="*/ 4266 h 6867339"/>
                    <a:gd name="connsiteX2" fmla="*/ 12138305 w 12138305"/>
                    <a:gd name="connsiteY2" fmla="*/ 6865844 h 6867339"/>
                    <a:gd name="connsiteX3" fmla="*/ 4082490 w 12138305"/>
                    <a:gd name="connsiteY3" fmla="*/ 6867339 h 6867339"/>
                    <a:gd name="connsiteX4" fmla="*/ 0 w 12138305"/>
                    <a:gd name="connsiteY4" fmla="*/ 0 h 6867339"/>
                    <a:gd name="connsiteX0" fmla="*/ 0 w 12187542"/>
                    <a:gd name="connsiteY0" fmla="*/ 0 h 6867339"/>
                    <a:gd name="connsiteX1" fmla="*/ 8083018 w 12187542"/>
                    <a:gd name="connsiteY1" fmla="*/ 4266 h 6867339"/>
                    <a:gd name="connsiteX2" fmla="*/ 12187542 w 12187542"/>
                    <a:gd name="connsiteY2" fmla="*/ 6865844 h 6867339"/>
                    <a:gd name="connsiteX3" fmla="*/ 4082490 w 12187542"/>
                    <a:gd name="connsiteY3" fmla="*/ 6867339 h 6867339"/>
                    <a:gd name="connsiteX4" fmla="*/ 0 w 12187542"/>
                    <a:gd name="connsiteY4" fmla="*/ 0 h 6867339"/>
                    <a:gd name="connsiteX0" fmla="*/ 0 w 12187542"/>
                    <a:gd name="connsiteY0" fmla="*/ 0 h 6889545"/>
                    <a:gd name="connsiteX1" fmla="*/ 8083018 w 12187542"/>
                    <a:gd name="connsiteY1" fmla="*/ 4266 h 6889545"/>
                    <a:gd name="connsiteX2" fmla="*/ 12187542 w 12187542"/>
                    <a:gd name="connsiteY2" fmla="*/ 6865844 h 6889545"/>
                    <a:gd name="connsiteX3" fmla="*/ 4071657 w 12187542"/>
                    <a:gd name="connsiteY3" fmla="*/ 6889545 h 6889545"/>
                    <a:gd name="connsiteX4" fmla="*/ 0 w 12187542"/>
                    <a:gd name="connsiteY4" fmla="*/ 0 h 6889545"/>
                    <a:gd name="connsiteX0" fmla="*/ 0 w 12187542"/>
                    <a:gd name="connsiteY0" fmla="*/ 0 h 6882143"/>
                    <a:gd name="connsiteX1" fmla="*/ 8083018 w 12187542"/>
                    <a:gd name="connsiteY1" fmla="*/ 4266 h 6882143"/>
                    <a:gd name="connsiteX2" fmla="*/ 12187542 w 12187542"/>
                    <a:gd name="connsiteY2" fmla="*/ 6865844 h 6882143"/>
                    <a:gd name="connsiteX3" fmla="*/ 4071657 w 12187542"/>
                    <a:gd name="connsiteY3" fmla="*/ 6882143 h 6882143"/>
                    <a:gd name="connsiteX4" fmla="*/ 0 w 12187542"/>
                    <a:gd name="connsiteY4" fmla="*/ 0 h 6882143"/>
                    <a:gd name="connsiteX0" fmla="*/ 0 w 12187542"/>
                    <a:gd name="connsiteY0" fmla="*/ 0 h 6882143"/>
                    <a:gd name="connsiteX1" fmla="*/ 8083018 w 12187542"/>
                    <a:gd name="connsiteY1" fmla="*/ 4266 h 6882143"/>
                    <a:gd name="connsiteX2" fmla="*/ 12187542 w 12187542"/>
                    <a:gd name="connsiteY2" fmla="*/ 6880649 h 6882143"/>
                    <a:gd name="connsiteX3" fmla="*/ 4071657 w 12187542"/>
                    <a:gd name="connsiteY3" fmla="*/ 6882143 h 6882143"/>
                    <a:gd name="connsiteX4" fmla="*/ 0 w 12187542"/>
                    <a:gd name="connsiteY4" fmla="*/ 0 h 68821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187542" h="6882143">
                      <a:moveTo>
                        <a:pt x="0" y="0"/>
                      </a:moveTo>
                      <a:lnTo>
                        <a:pt x="8083018" y="4266"/>
                      </a:lnTo>
                      <a:lnTo>
                        <a:pt x="12187542" y="6880649"/>
                      </a:lnTo>
                      <a:lnTo>
                        <a:pt x="4071657" y="688214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/>
                </a:p>
              </p:txBody>
            </p:sp>
            <p:sp>
              <p:nvSpPr>
                <p:cNvPr id="16" name="Title 2">
                  <a:extLst>
                    <a:ext uri="{FF2B5EF4-FFF2-40B4-BE49-F238E27FC236}">
                      <a16:creationId xmlns:a16="http://schemas.microsoft.com/office/drawing/2014/main" id="{C81819C5-3FC2-4A75-9011-EB889C1FC5B3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810027" y="572570"/>
                  <a:ext cx="4226102" cy="600250"/>
                </a:xfrm>
                <a:prstGeom prst="rect">
                  <a:avLst/>
                </a:prstGeom>
                <a:solidFill>
                  <a:schemeClr val="accent1">
                    <a:alpha val="0"/>
                  </a:schemeClr>
                </a:solidFill>
                <a:ln>
                  <a:noFill/>
                </a:ln>
                <a:effectLst>
                  <a:glow rad="266700">
                    <a:schemeClr val="accent1">
                      <a:satMod val="175000"/>
                      <a:alpha val="40000"/>
                    </a:schemeClr>
                  </a:glow>
                  <a:innerShdw blurRad="114300">
                    <a:prstClr val="black"/>
                  </a:innerShdw>
                  <a:softEdge rad="0"/>
                </a:effectLst>
                <a:scene3d>
                  <a:camera prst="orthographicFront"/>
                  <a:lightRig rig="sunrise" dir="t"/>
                </a:scene3d>
                <a:sp3d extrusionH="76200" prstMaterial="dkEdge">
                  <a:bevelT w="165100" prst="coolSlant"/>
                  <a:bevelB w="165100" prst="coolSlant"/>
                  <a:extrusionClr>
                    <a:schemeClr val="tx1"/>
                  </a:extrusionClr>
                </a:sp3d>
              </p:spPr>
              <p:txBody>
                <a:bodyPr vert="horz" lIns="91440" tIns="45720" rIns="91440" bIns="45720" rtlCol="0" anchor="ctr">
                  <a:noAutofit/>
                </a:bodyPr>
                <a:lstStyle>
                  <a:lvl1pPr algn="ctr" defTabSz="914400" rtl="0" eaLnBrk="1" latinLnBrk="0" hangingPunct="1">
                    <a:spcBef>
                      <a:spcPct val="0"/>
                    </a:spcBef>
                    <a:buNone/>
                    <a:defRPr sz="135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r>
                    <a:rPr lang="en-US" sz="4200" b="1" dirty="0">
                      <a:solidFill>
                        <a:schemeClr val="bg1"/>
                      </a:solidFill>
                      <a:latin typeface="Oswald" panose="02000503000000000000" pitchFamily="2" charset="0"/>
                    </a:rPr>
                    <a:t>DATA ANALYTICS</a:t>
                  </a:r>
                </a:p>
              </p:txBody>
            </p:sp>
            <p:sp>
              <p:nvSpPr>
                <p:cNvPr id="17" name="Rectangle : coins arrondis 16">
                  <a:extLst>
                    <a:ext uri="{FF2B5EF4-FFF2-40B4-BE49-F238E27FC236}">
                      <a16:creationId xmlns:a16="http://schemas.microsoft.com/office/drawing/2014/main" id="{4CEC025A-1F9D-4E7C-B5FD-FCF8310DBF88}"/>
                    </a:ext>
                  </a:extLst>
                </p:cNvPr>
                <p:cNvSpPr/>
                <p:nvPr/>
              </p:nvSpPr>
              <p:spPr>
                <a:xfrm>
                  <a:off x="5595711" y="1734365"/>
                  <a:ext cx="3502125" cy="683228"/>
                </a:xfrm>
                <a:prstGeom prst="roundRect">
                  <a:avLst/>
                </a:prstGeom>
                <a:solidFill>
                  <a:srgbClr val="D9DCE3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76200" dir="13500000" sy="23000" kx="1200000" algn="br" rotWithShape="0">
                    <a:prstClr val="black">
                      <a:alpha val="20000"/>
                    </a:prstClr>
                  </a:outerShdw>
                  <a:softEdge rad="12700"/>
                </a:effectLst>
                <a:scene3d>
                  <a:camera prst="orthographicFront"/>
                  <a:lightRig rig="threePt" dir="t"/>
                </a:scene3d>
                <a:sp3d>
                  <a:bevelT/>
                  <a:bevelB prst="relaxedInset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dirty="0"/>
                </a:p>
              </p:txBody>
            </p:sp>
            <p:sp>
              <p:nvSpPr>
                <p:cNvPr id="18" name="Rectangle : coins arrondis 17">
                  <a:extLst>
                    <a:ext uri="{FF2B5EF4-FFF2-40B4-BE49-F238E27FC236}">
                      <a16:creationId xmlns:a16="http://schemas.microsoft.com/office/drawing/2014/main" id="{0852233D-71DD-437B-B5B1-A92BAAB6519A}"/>
                    </a:ext>
                  </a:extLst>
                </p:cNvPr>
                <p:cNvSpPr/>
                <p:nvPr/>
              </p:nvSpPr>
              <p:spPr>
                <a:xfrm>
                  <a:off x="5889171" y="2785164"/>
                  <a:ext cx="3502125" cy="683228"/>
                </a:xfrm>
                <a:prstGeom prst="roundRect">
                  <a:avLst/>
                </a:prstGeom>
                <a:solidFill>
                  <a:srgbClr val="D9DCE3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76200" dir="13500000" sy="23000" kx="1200000" algn="br" rotWithShape="0">
                    <a:prstClr val="black">
                      <a:alpha val="20000"/>
                    </a:prstClr>
                  </a:outerShdw>
                  <a:softEdge rad="12700"/>
                </a:effectLst>
                <a:scene3d>
                  <a:camera prst="orthographicFront"/>
                  <a:lightRig rig="threePt" dir="t"/>
                </a:scene3d>
                <a:sp3d>
                  <a:bevelT/>
                  <a:bevelB prst="relaxedInset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dirty="0"/>
                </a:p>
              </p:txBody>
            </p:sp>
            <p:sp>
              <p:nvSpPr>
                <p:cNvPr id="19" name="Rectangle : coins arrondis 18">
                  <a:extLst>
                    <a:ext uri="{FF2B5EF4-FFF2-40B4-BE49-F238E27FC236}">
                      <a16:creationId xmlns:a16="http://schemas.microsoft.com/office/drawing/2014/main" id="{1D0B0B92-B764-4BB5-89A0-9BA6D71B0973}"/>
                    </a:ext>
                  </a:extLst>
                </p:cNvPr>
                <p:cNvSpPr/>
                <p:nvPr/>
              </p:nvSpPr>
              <p:spPr>
                <a:xfrm>
                  <a:off x="6189199" y="3853188"/>
                  <a:ext cx="3502125" cy="683228"/>
                </a:xfrm>
                <a:prstGeom prst="roundRect">
                  <a:avLst/>
                </a:prstGeom>
                <a:solidFill>
                  <a:srgbClr val="D9DCE3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76200" dir="13500000" sy="23000" kx="1200000" algn="br" rotWithShape="0">
                    <a:prstClr val="black">
                      <a:alpha val="20000"/>
                    </a:prstClr>
                  </a:outerShdw>
                  <a:softEdge rad="12700"/>
                </a:effectLst>
                <a:scene3d>
                  <a:camera prst="orthographicFront"/>
                  <a:lightRig rig="threePt" dir="t"/>
                </a:scene3d>
                <a:sp3d>
                  <a:bevelT/>
                  <a:bevelB prst="relaxedInset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dirty="0"/>
                </a:p>
              </p:txBody>
            </p:sp>
            <p:sp>
              <p:nvSpPr>
                <p:cNvPr id="20" name="Rectangle : coins arrondis 19">
                  <a:extLst>
                    <a:ext uri="{FF2B5EF4-FFF2-40B4-BE49-F238E27FC236}">
                      <a16:creationId xmlns:a16="http://schemas.microsoft.com/office/drawing/2014/main" id="{58F00A9D-1370-4ABE-B3E9-CD75AE19C13E}"/>
                    </a:ext>
                  </a:extLst>
                </p:cNvPr>
                <p:cNvSpPr/>
                <p:nvPr/>
              </p:nvSpPr>
              <p:spPr>
                <a:xfrm>
                  <a:off x="6482659" y="4903987"/>
                  <a:ext cx="3502125" cy="683228"/>
                </a:xfrm>
                <a:prstGeom prst="roundRect">
                  <a:avLst/>
                </a:prstGeom>
                <a:solidFill>
                  <a:srgbClr val="D9DCE3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76200" dir="13500000" sy="23000" kx="1200000" algn="br" rotWithShape="0">
                    <a:prstClr val="black">
                      <a:alpha val="20000"/>
                    </a:prstClr>
                  </a:outerShdw>
                  <a:softEdge rad="12700"/>
                </a:effectLst>
                <a:scene3d>
                  <a:camera prst="orthographicFront"/>
                  <a:lightRig rig="threePt" dir="t"/>
                </a:scene3d>
                <a:sp3d>
                  <a:bevelT/>
                  <a:bevelB prst="relaxedInset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dirty="0"/>
                </a:p>
              </p:txBody>
            </p:sp>
          </p:grpSp>
          <p:grpSp>
            <p:nvGrpSpPr>
              <p:cNvPr id="9" name="Groupe 8">
                <a:extLst>
                  <a:ext uri="{FF2B5EF4-FFF2-40B4-BE49-F238E27FC236}">
                    <a16:creationId xmlns:a16="http://schemas.microsoft.com/office/drawing/2014/main" id="{DD272093-BFE3-4427-8021-3676F7B8A80A}"/>
                  </a:ext>
                </a:extLst>
              </p:cNvPr>
              <p:cNvGrpSpPr/>
              <p:nvPr/>
            </p:nvGrpSpPr>
            <p:grpSpPr>
              <a:xfrm>
                <a:off x="6790400" y="1213633"/>
                <a:ext cx="1797685" cy="236257"/>
                <a:chOff x="5261626" y="1270785"/>
                <a:chExt cx="1797685" cy="236257"/>
              </a:xfrm>
            </p:grpSpPr>
            <p:sp>
              <p:nvSpPr>
                <p:cNvPr id="13" name="Freeform: Shape 40">
                  <a:extLst>
                    <a:ext uri="{FF2B5EF4-FFF2-40B4-BE49-F238E27FC236}">
                      <a16:creationId xmlns:a16="http://schemas.microsoft.com/office/drawing/2014/main" id="{72AAF5C2-8A89-4121-B021-96F259BE52CE}"/>
                    </a:ext>
                  </a:extLst>
                </p:cNvPr>
                <p:cNvSpPr/>
                <p:nvPr/>
              </p:nvSpPr>
              <p:spPr>
                <a:xfrm>
                  <a:off x="5261626" y="1270785"/>
                  <a:ext cx="1797685" cy="96009"/>
                </a:xfrm>
                <a:custGeom>
                  <a:avLst/>
                  <a:gdLst>
                    <a:gd name="connsiteX0" fmla="*/ 0 w 2779312"/>
                    <a:gd name="connsiteY0" fmla="*/ 0 h 95677"/>
                    <a:gd name="connsiteX1" fmla="*/ 2779312 w 2779312"/>
                    <a:gd name="connsiteY1" fmla="*/ 0 h 95677"/>
                    <a:gd name="connsiteX2" fmla="*/ 2779312 w 2779312"/>
                    <a:gd name="connsiteY2" fmla="*/ 95677 h 95677"/>
                    <a:gd name="connsiteX3" fmla="*/ 40539 w 2779312"/>
                    <a:gd name="connsiteY3" fmla="*/ 95677 h 956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779312" h="95677">
                      <a:moveTo>
                        <a:pt x="0" y="0"/>
                      </a:moveTo>
                      <a:lnTo>
                        <a:pt x="2779312" y="0"/>
                      </a:lnTo>
                      <a:lnTo>
                        <a:pt x="2779312" y="95677"/>
                      </a:lnTo>
                      <a:lnTo>
                        <a:pt x="40539" y="95677"/>
                      </a:lnTo>
                      <a:close/>
                    </a:path>
                  </a:pathLst>
                </a:cu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sz="1350" dirty="0"/>
                </a:p>
              </p:txBody>
            </p:sp>
            <p:sp>
              <p:nvSpPr>
                <p:cNvPr id="14" name="Freeform: Shape 41">
                  <a:extLst>
                    <a:ext uri="{FF2B5EF4-FFF2-40B4-BE49-F238E27FC236}">
                      <a16:creationId xmlns:a16="http://schemas.microsoft.com/office/drawing/2014/main" id="{B9E71A67-F681-4F53-AB22-D0E918282CDC}"/>
                    </a:ext>
                  </a:extLst>
                </p:cNvPr>
                <p:cNvSpPr/>
                <p:nvPr/>
              </p:nvSpPr>
              <p:spPr>
                <a:xfrm>
                  <a:off x="5299928" y="1411033"/>
                  <a:ext cx="813762" cy="96009"/>
                </a:xfrm>
                <a:custGeom>
                  <a:avLst/>
                  <a:gdLst>
                    <a:gd name="connsiteX0" fmla="*/ 0 w 1258118"/>
                    <a:gd name="connsiteY0" fmla="*/ 0 h 95677"/>
                    <a:gd name="connsiteX1" fmla="*/ 1258118 w 1258118"/>
                    <a:gd name="connsiteY1" fmla="*/ 0 h 95677"/>
                    <a:gd name="connsiteX2" fmla="*/ 1258118 w 1258118"/>
                    <a:gd name="connsiteY2" fmla="*/ 95677 h 95677"/>
                    <a:gd name="connsiteX3" fmla="*/ 40539 w 1258118"/>
                    <a:gd name="connsiteY3" fmla="*/ 95677 h 956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58118" h="95677">
                      <a:moveTo>
                        <a:pt x="0" y="0"/>
                      </a:moveTo>
                      <a:lnTo>
                        <a:pt x="1258118" y="0"/>
                      </a:lnTo>
                      <a:lnTo>
                        <a:pt x="1258118" y="95677"/>
                      </a:lnTo>
                      <a:lnTo>
                        <a:pt x="40539" y="95677"/>
                      </a:lnTo>
                      <a:close/>
                    </a:path>
                  </a:pathLst>
                </a:cu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sz="1350" dirty="0"/>
                </a:p>
              </p:txBody>
            </p:sp>
          </p:grpSp>
          <p:sp>
            <p:nvSpPr>
              <p:cNvPr id="10" name="Freeform: Shape 78">
                <a:extLst>
                  <a:ext uri="{FF2B5EF4-FFF2-40B4-BE49-F238E27FC236}">
                    <a16:creationId xmlns:a16="http://schemas.microsoft.com/office/drawing/2014/main" id="{7FA98F7F-BAC3-4C3B-B839-D9EF4173AC5C}"/>
                  </a:ext>
                </a:extLst>
              </p:cNvPr>
              <p:cNvSpPr/>
              <p:nvPr/>
            </p:nvSpPr>
            <p:spPr>
              <a:xfrm rot="480000">
                <a:off x="5947489" y="151746"/>
                <a:ext cx="2885001" cy="6570349"/>
              </a:xfrm>
              <a:custGeom>
                <a:avLst/>
                <a:gdLst>
                  <a:gd name="connsiteX0" fmla="*/ 0 w 3081402"/>
                  <a:gd name="connsiteY0" fmla="*/ 0 h 5123145"/>
                  <a:gd name="connsiteX1" fmla="*/ 3081402 w 3081402"/>
                  <a:gd name="connsiteY1" fmla="*/ 3081402 h 5123145"/>
                  <a:gd name="connsiteX2" fmla="*/ 3081402 w 3081402"/>
                  <a:gd name="connsiteY2" fmla="*/ 5123145 h 5123145"/>
                  <a:gd name="connsiteX0" fmla="*/ 0 w 3081402"/>
                  <a:gd name="connsiteY0" fmla="*/ 0 h 5123145"/>
                  <a:gd name="connsiteX1" fmla="*/ 3081402 w 3081402"/>
                  <a:gd name="connsiteY1" fmla="*/ 5123145 h 51231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081402" h="5123145">
                    <a:moveTo>
                      <a:pt x="0" y="0"/>
                    </a:moveTo>
                    <a:lnTo>
                      <a:pt x="3081402" y="5123145"/>
                    </a:lnTo>
                  </a:path>
                </a:pathLst>
              </a:custGeom>
              <a:solidFill>
                <a:schemeClr val="bg2"/>
              </a:solidFill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sp>
            <p:nvSpPr>
              <p:cNvPr id="11" name="Freeform: Shape 79">
                <a:extLst>
                  <a:ext uri="{FF2B5EF4-FFF2-40B4-BE49-F238E27FC236}">
                    <a16:creationId xmlns:a16="http://schemas.microsoft.com/office/drawing/2014/main" id="{28E849BA-CB93-494F-9884-14B0D53C1C6D}"/>
                  </a:ext>
                </a:extLst>
              </p:cNvPr>
              <p:cNvSpPr/>
              <p:nvPr/>
            </p:nvSpPr>
            <p:spPr>
              <a:xfrm rot="480000">
                <a:off x="6115116" y="41233"/>
                <a:ext cx="1086389" cy="2451656"/>
              </a:xfrm>
              <a:custGeom>
                <a:avLst/>
                <a:gdLst>
                  <a:gd name="connsiteX0" fmla="*/ 0 w 891039"/>
                  <a:gd name="connsiteY0" fmla="*/ 0 h 1485066"/>
                  <a:gd name="connsiteX1" fmla="*/ 891039 w 891039"/>
                  <a:gd name="connsiteY1" fmla="*/ 1485066 h 1485066"/>
                  <a:gd name="connsiteX2" fmla="*/ 891039 w 891039"/>
                  <a:gd name="connsiteY2" fmla="*/ 1485066 h 14850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91039" h="1485066">
                    <a:moveTo>
                      <a:pt x="0" y="0"/>
                    </a:moveTo>
                    <a:lnTo>
                      <a:pt x="891039" y="1485066"/>
                    </a:lnTo>
                    <a:lnTo>
                      <a:pt x="891039" y="1485066"/>
                    </a:lnTo>
                  </a:path>
                </a:pathLst>
              </a:custGeom>
              <a:solidFill>
                <a:schemeClr val="bg2"/>
              </a:solidFill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CEC94D38-CFF0-48B0-BBAE-36CC063105CF}"/>
                  </a:ext>
                </a:extLst>
              </p:cNvPr>
              <p:cNvSpPr txBox="1"/>
              <p:nvPr/>
            </p:nvSpPr>
            <p:spPr>
              <a:xfrm>
                <a:off x="8302386" y="6499694"/>
                <a:ext cx="342637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dirty="0">
                    <a:solidFill>
                      <a:schemeClr val="bg1"/>
                    </a:solidFill>
                    <a:latin typeface="Oswald" panose="02000503000000000000" pitchFamily="2" charset="0"/>
                  </a:rPr>
                  <a:t>Dibassi@hotmail.com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694155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90B122C-DB14-4D73-8D6C-FC47F74E0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9586CB0-B005-4189-B13F-E522A28128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22D9702E-D3A3-4F26-BAF0-4350BBD16C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22D94A6E-3761-4AD0-B01B-CB377DC2B0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A31F0-95F0-4D87-93D4-544F7BDE874C}" type="datetimeFigureOut">
              <a:rPr lang="fr-FR" smtClean="0"/>
              <a:t>10/07/2020</a:t>
            </a:fld>
            <a:endParaRPr lang="fr-FR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8141D028-15C0-4D42-B8C4-D36CCC7D67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5BE3876-F1BC-4BE8-BAA9-4B52BCFC3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5FD51-862B-45E2-A378-DF79A30126E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101555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FF67D40-BC18-4876-9E26-29BE790928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FF06AC24-BF31-4AB3-8C3A-724D319B3C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 dirty="0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A1E7708F-7A6A-4A54-8F94-74A1292106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B515198-7E74-4664-8FC5-C2EECCAA93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A31F0-95F0-4D87-93D4-544F7BDE874C}" type="datetimeFigureOut">
              <a:rPr lang="fr-FR" smtClean="0"/>
              <a:t>10/07/2020</a:t>
            </a:fld>
            <a:endParaRPr lang="fr-FR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F305212-3DB8-4309-A591-240D11AB1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180C1C7-B51C-4AF5-9A5D-692F3BF11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5FD51-862B-45E2-A378-DF79A30126E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887264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5F8F0C59-2FC9-4CD1-BA77-5632BCCF20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10C25C2-3A8F-4A9F-B9D1-78EA8FEDC1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F0DEDB4-F049-49E1-81EA-6E8C9C8441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7A31F0-95F0-4D87-93D4-544F7BDE874C}" type="datetimeFigureOut">
              <a:rPr lang="fr-FR" smtClean="0"/>
              <a:t>10/07/2020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E91919A-DEC3-4C38-920C-E45B80ABB6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0E7ACD1-3430-4019-B4AF-60500CA049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D5FD51-862B-45E2-A378-DF79A30126E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552284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75" r:id="rId12"/>
    <p:sldLayoutId id="2147483679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D5FD51-862B-45E2-A378-DF79A30126E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369721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880">
          <p15:clr>
            <a:srgbClr val="F26B43"/>
          </p15:clr>
        </p15:guide>
        <p15:guide id="2" orient="horz" pos="2160">
          <p15:clr>
            <a:srgbClr val="F26B43"/>
          </p15:clr>
        </p15:guide>
        <p15:guide id="3" pos="108">
          <p15:clr>
            <a:srgbClr val="F26B43"/>
          </p15:clr>
        </p15:guide>
        <p15:guide id="4" pos="5664">
          <p15:clr>
            <a:srgbClr val="F26B43"/>
          </p15:clr>
        </p15:guide>
        <p15:guide id="5" orient="horz" pos="4080">
          <p15:clr>
            <a:srgbClr val="F26B43"/>
          </p15:clr>
        </p15:guide>
        <p15:guide id="6" orient="horz" pos="550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53228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3.xml"/><Relationship Id="rId1" Type="http://schemas.openxmlformats.org/officeDocument/2006/relationships/themeOverride" Target="../theme/themeOverr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3.xml"/><Relationship Id="rId1" Type="http://schemas.openxmlformats.org/officeDocument/2006/relationships/themeOverride" Target="../theme/themeOverr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3.xml"/><Relationship Id="rId1" Type="http://schemas.openxmlformats.org/officeDocument/2006/relationships/themeOverride" Target="../theme/themeOverr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3.xml"/><Relationship Id="rId1" Type="http://schemas.openxmlformats.org/officeDocument/2006/relationships/themeOverride" Target="../theme/themeOverr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3.xml"/><Relationship Id="rId1" Type="http://schemas.openxmlformats.org/officeDocument/2006/relationships/themeOverride" Target="../theme/themeOverr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3.xml"/><Relationship Id="rId1" Type="http://schemas.openxmlformats.org/officeDocument/2006/relationships/themeOverride" Target="../theme/themeOverride1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16.xml"/><Relationship Id="rId4" Type="http://schemas.microsoft.com/office/2007/relationships/hdphoto" Target="../media/hdphoto1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6.xml"/><Relationship Id="rId1" Type="http://schemas.openxmlformats.org/officeDocument/2006/relationships/themeOverride" Target="../theme/themeOverride17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3.xml"/><Relationship Id="rId1" Type="http://schemas.openxmlformats.org/officeDocument/2006/relationships/themeOverride" Target="../theme/themeOverride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6.xml"/><Relationship Id="rId1" Type="http://schemas.openxmlformats.org/officeDocument/2006/relationships/themeOverride" Target="../theme/themeOverride18.xml"/><Relationship Id="rId4" Type="http://schemas.microsoft.com/office/2007/relationships/hdphoto" Target="../media/hdphoto1.wdp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6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6.xml"/><Relationship Id="rId1" Type="http://schemas.openxmlformats.org/officeDocument/2006/relationships/themeOverride" Target="../theme/themeOverride19.xml"/><Relationship Id="rId4" Type="http://schemas.microsoft.com/office/2007/relationships/hdphoto" Target="../media/hdphoto1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20.xml"/><Relationship Id="rId4" Type="http://schemas.microsoft.com/office/2007/relationships/hdphoto" Target="../media/hdphoto1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21.xml"/><Relationship Id="rId4" Type="http://schemas.microsoft.com/office/2007/relationships/hdphoto" Target="../media/hdphoto1.wd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22.xml"/><Relationship Id="rId4" Type="http://schemas.microsoft.com/office/2007/relationships/hdphoto" Target="../media/hdphoto1.wd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23.xml"/><Relationship Id="rId4" Type="http://schemas.microsoft.com/office/2007/relationships/hdphoto" Target="../media/hdphoto1.wdp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6.xml"/><Relationship Id="rId1" Type="http://schemas.openxmlformats.org/officeDocument/2006/relationships/themeOverride" Target="../theme/themeOverride24.xml"/><Relationship Id="rId4" Type="http://schemas.microsoft.com/office/2007/relationships/hdphoto" Target="../media/hdphoto1.wdp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3.xml"/><Relationship Id="rId1" Type="http://schemas.openxmlformats.org/officeDocument/2006/relationships/themeOverride" Target="../theme/themeOverride2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3.xml"/><Relationship Id="rId1" Type="http://schemas.openxmlformats.org/officeDocument/2006/relationships/themeOverride" Target="../theme/themeOverride4.xml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6.xml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3.xml"/><Relationship Id="rId1" Type="http://schemas.openxmlformats.org/officeDocument/2006/relationships/themeOverride" Target="../theme/themeOverride2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3.xml"/><Relationship Id="rId1" Type="http://schemas.openxmlformats.org/officeDocument/2006/relationships/themeOverride" Target="../theme/themeOverride2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3.xml"/><Relationship Id="rId1" Type="http://schemas.openxmlformats.org/officeDocument/2006/relationships/themeOverride" Target="../theme/themeOverride2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3.xml"/><Relationship Id="rId1" Type="http://schemas.openxmlformats.org/officeDocument/2006/relationships/themeOverride" Target="../theme/themeOverride29.xml"/><Relationship Id="rId4" Type="http://schemas.openxmlformats.org/officeDocument/2006/relationships/chart" Target="../charts/char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13.xml"/><Relationship Id="rId1" Type="http://schemas.openxmlformats.org/officeDocument/2006/relationships/themeOverride" Target="../theme/themeOverride30.xml"/><Relationship Id="rId4" Type="http://schemas.openxmlformats.org/officeDocument/2006/relationships/chart" Target="../charts/char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3.xml"/><Relationship Id="rId1" Type="http://schemas.openxmlformats.org/officeDocument/2006/relationships/themeOverride" Target="../theme/themeOverride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13.xml"/><Relationship Id="rId1" Type="http://schemas.openxmlformats.org/officeDocument/2006/relationships/themeOverride" Target="../theme/themeOverride31.xml"/><Relationship Id="rId4" Type="http://schemas.openxmlformats.org/officeDocument/2006/relationships/chart" Target="../charts/char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13.xml"/><Relationship Id="rId1" Type="http://schemas.openxmlformats.org/officeDocument/2006/relationships/themeOverride" Target="../theme/themeOverride32.xml"/><Relationship Id="rId4" Type="http://schemas.openxmlformats.org/officeDocument/2006/relationships/chart" Target="../charts/char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13.xml"/><Relationship Id="rId1" Type="http://schemas.openxmlformats.org/officeDocument/2006/relationships/themeOverride" Target="../theme/themeOverride33.xml"/><Relationship Id="rId4" Type="http://schemas.openxmlformats.org/officeDocument/2006/relationships/chart" Target="../charts/chart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3.png"/></Relationships>
</file>

<file path=ppt/slides/_rels/slide4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4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hemeOverride" Target="../theme/themeOverride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hemeOverride" Target="../theme/themeOverride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hemeOverride" Target="../theme/themeOverr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3.xml"/><Relationship Id="rId1" Type="http://schemas.openxmlformats.org/officeDocument/2006/relationships/themeOverride" Target="../theme/themeOverr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5" descr="Une image contenant personne, homme, assis, table&#10;&#10;Description générée automatiquement">
            <a:extLst>
              <a:ext uri="{FF2B5EF4-FFF2-40B4-BE49-F238E27FC236}">
                <a16:creationId xmlns:a16="http://schemas.microsoft.com/office/drawing/2014/main" id="{6C8E8DE7-F165-41FA-BD98-E73D0209A3E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11575" r="2" b="13310"/>
          <a:stretch/>
        </p:blipFill>
        <p:spPr>
          <a:xfrm>
            <a:off x="20" y="-77714"/>
            <a:ext cx="12195804" cy="6968596"/>
          </a:xfrm>
          <a:custGeom>
            <a:avLst/>
            <a:gdLst>
              <a:gd name="connsiteX0" fmla="*/ 0 w 12195824"/>
              <a:gd name="connsiteY0" fmla="*/ 0 h 6893684"/>
              <a:gd name="connsiteX1" fmla="*/ 12195824 w 12195824"/>
              <a:gd name="connsiteY1" fmla="*/ 0 h 6893684"/>
              <a:gd name="connsiteX2" fmla="*/ 12195824 w 12195824"/>
              <a:gd name="connsiteY2" fmla="*/ 6893684 h 6893684"/>
              <a:gd name="connsiteX3" fmla="*/ 0 w 12195824"/>
              <a:gd name="connsiteY3" fmla="*/ 6893684 h 6893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5824" h="6893684">
                <a:moveTo>
                  <a:pt x="0" y="0"/>
                </a:moveTo>
                <a:lnTo>
                  <a:pt x="12195824" y="0"/>
                </a:lnTo>
                <a:lnTo>
                  <a:pt x="12195824" y="6893684"/>
                </a:lnTo>
                <a:lnTo>
                  <a:pt x="0" y="6893684"/>
                </a:lnTo>
                <a:close/>
              </a:path>
            </a:pathLst>
          </a:custGeom>
          <a:solidFill>
            <a:srgbClr val="D9DCE3"/>
          </a:solidFill>
          <a:ln>
            <a:solidFill>
              <a:schemeClr val="accent1">
                <a:shade val="50000"/>
              </a:schemeClr>
            </a:solidFill>
          </a:ln>
          <a:effectLst>
            <a:glow rad="63500">
              <a:schemeClr val="accent6">
                <a:satMod val="175000"/>
                <a:alpha val="40000"/>
              </a:schemeClr>
            </a:glow>
            <a:outerShdw blurRad="76200" dir="13500000" sy="23000" kx="1200000" algn="br" rotWithShape="0">
              <a:prstClr val="black">
                <a:alpha val="20000"/>
              </a:prstClr>
            </a:outerShdw>
            <a:softEdge rad="12700"/>
          </a:effectLst>
          <a:scene3d>
            <a:camera prst="orthographicFront"/>
            <a:lightRig rig="threePt" dir="t"/>
          </a:scene3d>
          <a:sp3d prstMaterial="dkEdge">
            <a:bevelT/>
            <a:bevelB/>
          </a:sp3d>
        </p:spPr>
      </p:pic>
      <p:sp>
        <p:nvSpPr>
          <p:cNvPr id="47" name="Rectangle 2">
            <a:extLst>
              <a:ext uri="{FF2B5EF4-FFF2-40B4-BE49-F238E27FC236}">
                <a16:creationId xmlns:a16="http://schemas.microsoft.com/office/drawing/2014/main" id="{A24B5B62-1A01-4EEA-B009-276722625C34}"/>
              </a:ext>
            </a:extLst>
          </p:cNvPr>
          <p:cNvSpPr/>
          <p:nvPr/>
        </p:nvSpPr>
        <p:spPr>
          <a:xfrm>
            <a:off x="5951004" y="-21617"/>
            <a:ext cx="6222133" cy="6895945"/>
          </a:xfrm>
          <a:custGeom>
            <a:avLst/>
            <a:gdLst>
              <a:gd name="connsiteX0" fmla="*/ 0 w 12138305"/>
              <a:gd name="connsiteY0" fmla="*/ 0 h 6865844"/>
              <a:gd name="connsiteX1" fmla="*/ 12138305 w 12138305"/>
              <a:gd name="connsiteY1" fmla="*/ 0 h 6865844"/>
              <a:gd name="connsiteX2" fmla="*/ 12138305 w 12138305"/>
              <a:gd name="connsiteY2" fmla="*/ 6865844 h 6865844"/>
              <a:gd name="connsiteX3" fmla="*/ 0 w 12138305"/>
              <a:gd name="connsiteY3" fmla="*/ 6865844 h 6865844"/>
              <a:gd name="connsiteX4" fmla="*/ 0 w 12138305"/>
              <a:gd name="connsiteY4" fmla="*/ 0 h 6865844"/>
              <a:gd name="connsiteX0" fmla="*/ 0 w 12138305"/>
              <a:gd name="connsiteY0" fmla="*/ 44970 h 6910814"/>
              <a:gd name="connsiteX1" fmla="*/ 8054883 w 12138305"/>
              <a:gd name="connsiteY1" fmla="*/ 0 h 6910814"/>
              <a:gd name="connsiteX2" fmla="*/ 12138305 w 12138305"/>
              <a:gd name="connsiteY2" fmla="*/ 44970 h 6910814"/>
              <a:gd name="connsiteX3" fmla="*/ 12138305 w 12138305"/>
              <a:gd name="connsiteY3" fmla="*/ 6910814 h 6910814"/>
              <a:gd name="connsiteX4" fmla="*/ 0 w 12138305"/>
              <a:gd name="connsiteY4" fmla="*/ 6910814 h 6910814"/>
              <a:gd name="connsiteX5" fmla="*/ 0 w 12138305"/>
              <a:gd name="connsiteY5" fmla="*/ 44970 h 6910814"/>
              <a:gd name="connsiteX0" fmla="*/ 0 w 12138305"/>
              <a:gd name="connsiteY0" fmla="*/ 44970 h 6940445"/>
              <a:gd name="connsiteX1" fmla="*/ 8054883 w 12138305"/>
              <a:gd name="connsiteY1" fmla="*/ 0 h 6940445"/>
              <a:gd name="connsiteX2" fmla="*/ 12138305 w 12138305"/>
              <a:gd name="connsiteY2" fmla="*/ 44970 h 6940445"/>
              <a:gd name="connsiteX3" fmla="*/ 12138305 w 12138305"/>
              <a:gd name="connsiteY3" fmla="*/ 6910814 h 6940445"/>
              <a:gd name="connsiteX4" fmla="*/ 4082490 w 12138305"/>
              <a:gd name="connsiteY4" fmla="*/ 6940445 h 6940445"/>
              <a:gd name="connsiteX5" fmla="*/ 0 w 12138305"/>
              <a:gd name="connsiteY5" fmla="*/ 6910814 h 6940445"/>
              <a:gd name="connsiteX6" fmla="*/ 0 w 12138305"/>
              <a:gd name="connsiteY6" fmla="*/ 44970 h 6940445"/>
              <a:gd name="connsiteX0" fmla="*/ 0 w 12138305"/>
              <a:gd name="connsiteY0" fmla="*/ 44970 h 6940445"/>
              <a:gd name="connsiteX1" fmla="*/ 8054883 w 12138305"/>
              <a:gd name="connsiteY1" fmla="*/ 0 h 6940445"/>
              <a:gd name="connsiteX2" fmla="*/ 12138305 w 12138305"/>
              <a:gd name="connsiteY2" fmla="*/ 44970 h 6940445"/>
              <a:gd name="connsiteX3" fmla="*/ 12138305 w 12138305"/>
              <a:gd name="connsiteY3" fmla="*/ 6910814 h 6940445"/>
              <a:gd name="connsiteX4" fmla="*/ 4082490 w 12138305"/>
              <a:gd name="connsiteY4" fmla="*/ 6940445 h 6940445"/>
              <a:gd name="connsiteX5" fmla="*/ 0 w 12138305"/>
              <a:gd name="connsiteY5" fmla="*/ 44970 h 6940445"/>
              <a:gd name="connsiteX0" fmla="*/ 0 w 12138305"/>
              <a:gd name="connsiteY0" fmla="*/ 44970 h 6940445"/>
              <a:gd name="connsiteX1" fmla="*/ 8054883 w 12138305"/>
              <a:gd name="connsiteY1" fmla="*/ 0 h 6940445"/>
              <a:gd name="connsiteX2" fmla="*/ 12138305 w 12138305"/>
              <a:gd name="connsiteY2" fmla="*/ 6910814 h 6940445"/>
              <a:gd name="connsiteX3" fmla="*/ 4082490 w 12138305"/>
              <a:gd name="connsiteY3" fmla="*/ 6940445 h 6940445"/>
              <a:gd name="connsiteX4" fmla="*/ 0 w 12138305"/>
              <a:gd name="connsiteY4" fmla="*/ 44970 h 6940445"/>
              <a:gd name="connsiteX0" fmla="*/ 0 w 12138305"/>
              <a:gd name="connsiteY0" fmla="*/ 0 h 6895475"/>
              <a:gd name="connsiteX1" fmla="*/ 8083018 w 12138305"/>
              <a:gd name="connsiteY1" fmla="*/ 4266 h 6895475"/>
              <a:gd name="connsiteX2" fmla="*/ 12138305 w 12138305"/>
              <a:gd name="connsiteY2" fmla="*/ 6865844 h 6895475"/>
              <a:gd name="connsiteX3" fmla="*/ 4082490 w 12138305"/>
              <a:gd name="connsiteY3" fmla="*/ 6895475 h 6895475"/>
              <a:gd name="connsiteX4" fmla="*/ 0 w 12138305"/>
              <a:gd name="connsiteY4" fmla="*/ 0 h 6895475"/>
              <a:gd name="connsiteX0" fmla="*/ 0 w 12138305"/>
              <a:gd name="connsiteY0" fmla="*/ 0 h 6867339"/>
              <a:gd name="connsiteX1" fmla="*/ 8083018 w 12138305"/>
              <a:gd name="connsiteY1" fmla="*/ 4266 h 6867339"/>
              <a:gd name="connsiteX2" fmla="*/ 12138305 w 12138305"/>
              <a:gd name="connsiteY2" fmla="*/ 6865844 h 6867339"/>
              <a:gd name="connsiteX3" fmla="*/ 4082490 w 12138305"/>
              <a:gd name="connsiteY3" fmla="*/ 6867339 h 6867339"/>
              <a:gd name="connsiteX4" fmla="*/ 0 w 12138305"/>
              <a:gd name="connsiteY4" fmla="*/ 0 h 6867339"/>
              <a:gd name="connsiteX0" fmla="*/ 0 w 12187542"/>
              <a:gd name="connsiteY0" fmla="*/ 0 h 6867339"/>
              <a:gd name="connsiteX1" fmla="*/ 8083018 w 12187542"/>
              <a:gd name="connsiteY1" fmla="*/ 4266 h 6867339"/>
              <a:gd name="connsiteX2" fmla="*/ 12187542 w 12187542"/>
              <a:gd name="connsiteY2" fmla="*/ 6865844 h 6867339"/>
              <a:gd name="connsiteX3" fmla="*/ 4082490 w 12187542"/>
              <a:gd name="connsiteY3" fmla="*/ 6867339 h 6867339"/>
              <a:gd name="connsiteX4" fmla="*/ 0 w 12187542"/>
              <a:gd name="connsiteY4" fmla="*/ 0 h 6867339"/>
              <a:gd name="connsiteX0" fmla="*/ 0 w 12187542"/>
              <a:gd name="connsiteY0" fmla="*/ 0 h 6889545"/>
              <a:gd name="connsiteX1" fmla="*/ 8083018 w 12187542"/>
              <a:gd name="connsiteY1" fmla="*/ 4266 h 6889545"/>
              <a:gd name="connsiteX2" fmla="*/ 12187542 w 12187542"/>
              <a:gd name="connsiteY2" fmla="*/ 6865844 h 6889545"/>
              <a:gd name="connsiteX3" fmla="*/ 4071657 w 12187542"/>
              <a:gd name="connsiteY3" fmla="*/ 6889545 h 6889545"/>
              <a:gd name="connsiteX4" fmla="*/ 0 w 12187542"/>
              <a:gd name="connsiteY4" fmla="*/ 0 h 6889545"/>
              <a:gd name="connsiteX0" fmla="*/ 0 w 12187542"/>
              <a:gd name="connsiteY0" fmla="*/ 0 h 6882143"/>
              <a:gd name="connsiteX1" fmla="*/ 8083018 w 12187542"/>
              <a:gd name="connsiteY1" fmla="*/ 4266 h 6882143"/>
              <a:gd name="connsiteX2" fmla="*/ 12187542 w 12187542"/>
              <a:gd name="connsiteY2" fmla="*/ 6865844 h 6882143"/>
              <a:gd name="connsiteX3" fmla="*/ 4071657 w 12187542"/>
              <a:gd name="connsiteY3" fmla="*/ 6882143 h 6882143"/>
              <a:gd name="connsiteX4" fmla="*/ 0 w 12187542"/>
              <a:gd name="connsiteY4" fmla="*/ 0 h 6882143"/>
              <a:gd name="connsiteX0" fmla="*/ 0 w 12187542"/>
              <a:gd name="connsiteY0" fmla="*/ 0 h 6882143"/>
              <a:gd name="connsiteX1" fmla="*/ 8083018 w 12187542"/>
              <a:gd name="connsiteY1" fmla="*/ 4266 h 6882143"/>
              <a:gd name="connsiteX2" fmla="*/ 12187542 w 12187542"/>
              <a:gd name="connsiteY2" fmla="*/ 6880649 h 6882143"/>
              <a:gd name="connsiteX3" fmla="*/ 4071657 w 12187542"/>
              <a:gd name="connsiteY3" fmla="*/ 6882143 h 6882143"/>
              <a:gd name="connsiteX4" fmla="*/ 0 w 12187542"/>
              <a:gd name="connsiteY4" fmla="*/ 0 h 6882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7542" h="6882143">
                <a:moveTo>
                  <a:pt x="0" y="0"/>
                </a:moveTo>
                <a:lnTo>
                  <a:pt x="8083018" y="4266"/>
                </a:lnTo>
                <a:lnTo>
                  <a:pt x="12187542" y="6880649"/>
                </a:lnTo>
                <a:lnTo>
                  <a:pt x="4071657" y="6882143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accent4">
                <a:lumMod val="75000"/>
              </a:schemeClr>
            </a:solidFill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  <a:scene3d>
            <a:camera prst="orthographicFront"/>
            <a:lightRig rig="flood" dir="t"/>
          </a:scene3d>
          <a:sp3d prstMaterial="dkEdge">
            <a:bevelT w="165100" prst="coolSlant"/>
            <a:bevelB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8" name="Title 2">
            <a:extLst>
              <a:ext uri="{FF2B5EF4-FFF2-40B4-BE49-F238E27FC236}">
                <a16:creationId xmlns:a16="http://schemas.microsoft.com/office/drawing/2014/main" id="{2B6B3668-3135-4395-9CD1-06253B664884}"/>
              </a:ext>
            </a:extLst>
          </p:cNvPr>
          <p:cNvSpPr txBox="1">
            <a:spLocks/>
          </p:cNvSpPr>
          <p:nvPr/>
        </p:nvSpPr>
        <p:spPr>
          <a:xfrm>
            <a:off x="6069749" y="521053"/>
            <a:ext cx="4226102" cy="600250"/>
          </a:xfrm>
          <a:prstGeom prst="rect">
            <a:avLst/>
          </a:prstGeom>
          <a:solidFill>
            <a:schemeClr val="tx1">
              <a:alpha val="0"/>
            </a:schemeClr>
          </a:solidFill>
          <a:ln>
            <a:noFill/>
          </a:ln>
          <a:effectLst>
            <a:innerShdw blurRad="114300">
              <a:prstClr val="black"/>
            </a:innerShdw>
            <a:softEdge rad="0"/>
          </a:effectLst>
          <a:scene3d>
            <a:camera prst="orthographicFront"/>
            <a:lightRig rig="sunrise" dir="t"/>
          </a:scene3d>
          <a:sp3d extrusionH="76200" prstMaterial="dkEdge">
            <a:bevelT/>
            <a:bevelB/>
            <a:extrusionClr>
              <a:schemeClr val="tx1"/>
            </a:extrusionClr>
          </a:sp3d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13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b="1" dirty="0">
                <a:solidFill>
                  <a:srgbClr val="D9DCE3"/>
                </a:solidFill>
                <a:effectLst>
                  <a:glow rad="63500">
                    <a:schemeClr val="accent3">
                      <a:alpha val="40000"/>
                    </a:schemeClr>
                  </a:glow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Tw Cen MT Condensed" panose="020B0606020104020203" pitchFamily="34" charset="0"/>
              </a:rPr>
              <a:t>ANALYTICS</a:t>
            </a:r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26DD10BB-B266-46E8-8CB8-CF75EC87D7EA}"/>
              </a:ext>
            </a:extLst>
          </p:cNvPr>
          <p:cNvGrpSpPr/>
          <p:nvPr/>
        </p:nvGrpSpPr>
        <p:grpSpPr>
          <a:xfrm>
            <a:off x="6714530" y="1136365"/>
            <a:ext cx="3007815" cy="396455"/>
            <a:chOff x="6714530" y="1213633"/>
            <a:chExt cx="3572469" cy="502358"/>
          </a:xfrm>
        </p:grpSpPr>
        <p:sp>
          <p:nvSpPr>
            <p:cNvPr id="45" name="Freeform: Shape 40">
              <a:extLst>
                <a:ext uri="{FF2B5EF4-FFF2-40B4-BE49-F238E27FC236}">
                  <a16:creationId xmlns:a16="http://schemas.microsoft.com/office/drawing/2014/main" id="{BE84A283-BE7A-4E07-A2E5-B5D680AC05E5}"/>
                </a:ext>
              </a:extLst>
            </p:cNvPr>
            <p:cNvSpPr/>
            <p:nvPr/>
          </p:nvSpPr>
          <p:spPr>
            <a:xfrm>
              <a:off x="6714530" y="1213633"/>
              <a:ext cx="3572469" cy="227696"/>
            </a:xfrm>
            <a:custGeom>
              <a:avLst/>
              <a:gdLst>
                <a:gd name="connsiteX0" fmla="*/ 0 w 2779312"/>
                <a:gd name="connsiteY0" fmla="*/ 0 h 95677"/>
                <a:gd name="connsiteX1" fmla="*/ 2779312 w 2779312"/>
                <a:gd name="connsiteY1" fmla="*/ 0 h 95677"/>
                <a:gd name="connsiteX2" fmla="*/ 2779312 w 2779312"/>
                <a:gd name="connsiteY2" fmla="*/ 95677 h 95677"/>
                <a:gd name="connsiteX3" fmla="*/ 40539 w 2779312"/>
                <a:gd name="connsiteY3" fmla="*/ 95677 h 95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79312" h="95677">
                  <a:moveTo>
                    <a:pt x="0" y="0"/>
                  </a:moveTo>
                  <a:lnTo>
                    <a:pt x="2779312" y="0"/>
                  </a:lnTo>
                  <a:lnTo>
                    <a:pt x="2779312" y="95677"/>
                  </a:lnTo>
                  <a:lnTo>
                    <a:pt x="40539" y="95677"/>
                  </a:lnTo>
                  <a:close/>
                </a:path>
              </a:pathLst>
            </a:custGeom>
            <a:ln>
              <a:noFill/>
            </a:ln>
            <a:scene3d>
              <a:camera prst="orthographicFront"/>
              <a:lightRig rig="threePt" dir="t"/>
            </a:scene3d>
            <a:sp3d prstMaterial="dkEdge">
              <a:bevelT w="38100" h="127000" prst="relaxedInset"/>
              <a:bevelB prst="relaxedInse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350" dirty="0"/>
            </a:p>
          </p:txBody>
        </p:sp>
        <p:sp>
          <p:nvSpPr>
            <p:cNvPr id="46" name="Freeform: Shape 41">
              <a:extLst>
                <a:ext uri="{FF2B5EF4-FFF2-40B4-BE49-F238E27FC236}">
                  <a16:creationId xmlns:a16="http://schemas.microsoft.com/office/drawing/2014/main" id="{F1EE25BF-5816-49D7-BB9C-87014CD2307B}"/>
                </a:ext>
              </a:extLst>
            </p:cNvPr>
            <p:cNvSpPr/>
            <p:nvPr/>
          </p:nvSpPr>
          <p:spPr>
            <a:xfrm>
              <a:off x="6790646" y="1488295"/>
              <a:ext cx="1617157" cy="227696"/>
            </a:xfrm>
            <a:custGeom>
              <a:avLst/>
              <a:gdLst>
                <a:gd name="connsiteX0" fmla="*/ 0 w 1258118"/>
                <a:gd name="connsiteY0" fmla="*/ 0 h 95677"/>
                <a:gd name="connsiteX1" fmla="*/ 1258118 w 1258118"/>
                <a:gd name="connsiteY1" fmla="*/ 0 h 95677"/>
                <a:gd name="connsiteX2" fmla="*/ 1258118 w 1258118"/>
                <a:gd name="connsiteY2" fmla="*/ 95677 h 95677"/>
                <a:gd name="connsiteX3" fmla="*/ 40539 w 1258118"/>
                <a:gd name="connsiteY3" fmla="*/ 95677 h 95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58118" h="95677">
                  <a:moveTo>
                    <a:pt x="0" y="0"/>
                  </a:moveTo>
                  <a:lnTo>
                    <a:pt x="1258118" y="0"/>
                  </a:lnTo>
                  <a:lnTo>
                    <a:pt x="1258118" y="95677"/>
                  </a:lnTo>
                  <a:lnTo>
                    <a:pt x="40539" y="95677"/>
                  </a:lnTo>
                  <a:close/>
                </a:path>
              </a:pathLst>
            </a:custGeom>
            <a:ln>
              <a:noFill/>
            </a:ln>
            <a:scene3d>
              <a:camera prst="orthographicFront"/>
              <a:lightRig rig="threePt" dir="t"/>
            </a:scene3d>
            <a:sp3d prstMaterial="dkEdge">
              <a:bevelT w="38100" h="127000" prst="relaxedInset"/>
              <a:bevelB prst="relaxedInse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350" dirty="0"/>
            </a:p>
          </p:txBody>
        </p:sp>
      </p:grpSp>
      <p:grpSp>
        <p:nvGrpSpPr>
          <p:cNvPr id="5" name="Groupe 4">
            <a:extLst>
              <a:ext uri="{FF2B5EF4-FFF2-40B4-BE49-F238E27FC236}">
                <a16:creationId xmlns:a16="http://schemas.microsoft.com/office/drawing/2014/main" id="{EBFDA42A-C463-4DD2-B914-656BC40D1451}"/>
              </a:ext>
            </a:extLst>
          </p:cNvPr>
          <p:cNvGrpSpPr/>
          <p:nvPr/>
        </p:nvGrpSpPr>
        <p:grpSpPr>
          <a:xfrm>
            <a:off x="5871620" y="41233"/>
            <a:ext cx="2885001" cy="6680862"/>
            <a:chOff x="5871620" y="41233"/>
            <a:chExt cx="2885001" cy="6680862"/>
          </a:xfrm>
          <a:effectLst/>
          <a:scene3d>
            <a:camera prst="orthographicFront"/>
            <a:lightRig rig="harsh" dir="t"/>
          </a:scene3d>
        </p:grpSpPr>
        <p:sp>
          <p:nvSpPr>
            <p:cNvPr id="42" name="Freeform: Shape 78">
              <a:extLst>
                <a:ext uri="{FF2B5EF4-FFF2-40B4-BE49-F238E27FC236}">
                  <a16:creationId xmlns:a16="http://schemas.microsoft.com/office/drawing/2014/main" id="{5FC409E4-6B62-4C3D-9A03-205B4A576DB1}"/>
                </a:ext>
              </a:extLst>
            </p:cNvPr>
            <p:cNvSpPr/>
            <p:nvPr/>
          </p:nvSpPr>
          <p:spPr>
            <a:xfrm rot="480000">
              <a:off x="5871620" y="151746"/>
              <a:ext cx="2885001" cy="6570349"/>
            </a:xfrm>
            <a:custGeom>
              <a:avLst/>
              <a:gdLst>
                <a:gd name="connsiteX0" fmla="*/ 0 w 3081402"/>
                <a:gd name="connsiteY0" fmla="*/ 0 h 5123145"/>
                <a:gd name="connsiteX1" fmla="*/ 3081402 w 3081402"/>
                <a:gd name="connsiteY1" fmla="*/ 3081402 h 5123145"/>
                <a:gd name="connsiteX2" fmla="*/ 3081402 w 3081402"/>
                <a:gd name="connsiteY2" fmla="*/ 5123145 h 5123145"/>
                <a:gd name="connsiteX0" fmla="*/ 0 w 3081402"/>
                <a:gd name="connsiteY0" fmla="*/ 0 h 5123145"/>
                <a:gd name="connsiteX1" fmla="*/ 3081402 w 3081402"/>
                <a:gd name="connsiteY1" fmla="*/ 5123145 h 5123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81402" h="5123145">
                  <a:moveTo>
                    <a:pt x="0" y="0"/>
                  </a:moveTo>
                  <a:lnTo>
                    <a:pt x="3081402" y="5123145"/>
                  </a:lnTo>
                </a:path>
              </a:pathLst>
            </a:custGeom>
            <a:solidFill>
              <a:schemeClr val="bg2"/>
            </a:solidFill>
            <a:ln>
              <a:solidFill>
                <a:schemeClr val="accent4">
                  <a:lumMod val="75000"/>
                </a:schemeClr>
              </a:solidFill>
            </a:ln>
            <a:sp3d prstMaterial="clear">
              <a:bevelT/>
              <a:bevelB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43" name="Freeform: Shape 79">
              <a:extLst>
                <a:ext uri="{FF2B5EF4-FFF2-40B4-BE49-F238E27FC236}">
                  <a16:creationId xmlns:a16="http://schemas.microsoft.com/office/drawing/2014/main" id="{10F4AF2D-B91D-422C-8788-8EB594BB0EEA}"/>
                </a:ext>
              </a:extLst>
            </p:cNvPr>
            <p:cNvSpPr/>
            <p:nvPr/>
          </p:nvSpPr>
          <p:spPr>
            <a:xfrm rot="480000">
              <a:off x="6039247" y="41233"/>
              <a:ext cx="1086389" cy="2451656"/>
            </a:xfrm>
            <a:custGeom>
              <a:avLst/>
              <a:gdLst>
                <a:gd name="connsiteX0" fmla="*/ 0 w 891039"/>
                <a:gd name="connsiteY0" fmla="*/ 0 h 1485066"/>
                <a:gd name="connsiteX1" fmla="*/ 891039 w 891039"/>
                <a:gd name="connsiteY1" fmla="*/ 1485066 h 1485066"/>
                <a:gd name="connsiteX2" fmla="*/ 891039 w 891039"/>
                <a:gd name="connsiteY2" fmla="*/ 1485066 h 1485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1039" h="1485066">
                  <a:moveTo>
                    <a:pt x="0" y="0"/>
                  </a:moveTo>
                  <a:lnTo>
                    <a:pt x="891039" y="1485066"/>
                  </a:lnTo>
                  <a:lnTo>
                    <a:pt x="891039" y="1485066"/>
                  </a:lnTo>
                </a:path>
              </a:pathLst>
            </a:custGeom>
            <a:solidFill>
              <a:schemeClr val="bg2"/>
            </a:solidFill>
            <a:ln>
              <a:solidFill>
                <a:schemeClr val="accent4">
                  <a:lumMod val="75000"/>
                </a:schemeClr>
              </a:solidFill>
            </a:ln>
            <a:sp3d prstMaterial="clear">
              <a:bevelT/>
              <a:bevelB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sp>
        <p:nvSpPr>
          <p:cNvPr id="44" name="ZoneTexte 43">
            <a:extLst>
              <a:ext uri="{FF2B5EF4-FFF2-40B4-BE49-F238E27FC236}">
                <a16:creationId xmlns:a16="http://schemas.microsoft.com/office/drawing/2014/main" id="{03A23E77-C0EC-4783-9AA8-48D31D811CE3}"/>
              </a:ext>
            </a:extLst>
          </p:cNvPr>
          <p:cNvSpPr txBox="1"/>
          <p:nvPr/>
        </p:nvSpPr>
        <p:spPr>
          <a:xfrm>
            <a:off x="8226517" y="6499694"/>
            <a:ext cx="3426377" cy="369332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 prstMaterial="dkEdge">
            <a:bevelT/>
            <a:bevelB/>
          </a:sp3d>
        </p:spPr>
        <p:txBody>
          <a:bodyPr wrap="square">
            <a:spAutoFit/>
          </a:bodyPr>
          <a:lstStyle/>
          <a:p>
            <a:r>
              <a:rPr lang="fr-FR" dirty="0">
                <a:solidFill>
                  <a:srgbClr val="D9DCE3"/>
                </a:solidFill>
                <a:latin typeface="Oswald" panose="02000503000000000000" pitchFamily="2" charset="0"/>
              </a:rPr>
              <a:t>Dibassi@hotmail.com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48CCB393-54E0-4D4E-AA9E-ACCC230AB87F}"/>
              </a:ext>
            </a:extLst>
          </p:cNvPr>
          <p:cNvGrpSpPr/>
          <p:nvPr/>
        </p:nvGrpSpPr>
        <p:grpSpPr>
          <a:xfrm>
            <a:off x="7111614" y="1895250"/>
            <a:ext cx="4427589" cy="4140000"/>
            <a:chOff x="7111614" y="1895250"/>
            <a:chExt cx="4427589" cy="4140000"/>
          </a:xfrm>
          <a:solidFill>
            <a:srgbClr val="D9DCE3"/>
          </a:solidFill>
        </p:grpSpPr>
        <p:sp>
          <p:nvSpPr>
            <p:cNvPr id="49" name="Rectangle : coins arrondis 48">
              <a:extLst>
                <a:ext uri="{FF2B5EF4-FFF2-40B4-BE49-F238E27FC236}">
                  <a16:creationId xmlns:a16="http://schemas.microsoft.com/office/drawing/2014/main" id="{21F7FD49-5C38-4E98-ACC1-12B4832D779D}"/>
                </a:ext>
              </a:extLst>
            </p:cNvPr>
            <p:cNvSpPr/>
            <p:nvPr/>
          </p:nvSpPr>
          <p:spPr>
            <a:xfrm>
              <a:off x="7111614" y="1895250"/>
              <a:ext cx="3420000" cy="540000"/>
            </a:xfrm>
            <a:prstGeom prst="roundRect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  <a:softEdge rad="12700"/>
            </a:effectLst>
            <a:scene3d>
              <a:camera prst="orthographicFront"/>
              <a:lightRig rig="threePt" dir="t"/>
            </a:scene3d>
            <a:sp3d prstMaterial="dkEdge">
              <a:bevelT/>
              <a:bevelB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5" name="Rectangle : coins arrondis 14">
              <a:extLst>
                <a:ext uri="{FF2B5EF4-FFF2-40B4-BE49-F238E27FC236}">
                  <a16:creationId xmlns:a16="http://schemas.microsoft.com/office/drawing/2014/main" id="{88EA6391-7881-4CB3-9129-72F46263C8B5}"/>
                </a:ext>
              </a:extLst>
            </p:cNvPr>
            <p:cNvSpPr/>
            <p:nvPr/>
          </p:nvSpPr>
          <p:spPr>
            <a:xfrm>
              <a:off x="7368482" y="2795250"/>
              <a:ext cx="3420000" cy="540000"/>
            </a:xfrm>
            <a:prstGeom prst="roundRect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  <a:softEdge rad="12700"/>
            </a:effectLst>
            <a:scene3d>
              <a:camera prst="orthographicFront"/>
              <a:lightRig rig="threePt" dir="t"/>
            </a:scene3d>
            <a:sp3d prstMaterial="dkEdge">
              <a:bevelT/>
              <a:bevelB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6" name="Rectangle : coins arrondis 15">
              <a:extLst>
                <a:ext uri="{FF2B5EF4-FFF2-40B4-BE49-F238E27FC236}">
                  <a16:creationId xmlns:a16="http://schemas.microsoft.com/office/drawing/2014/main" id="{A85820A0-AB78-4671-954C-B790CF0A20FA}"/>
                </a:ext>
              </a:extLst>
            </p:cNvPr>
            <p:cNvSpPr/>
            <p:nvPr/>
          </p:nvSpPr>
          <p:spPr>
            <a:xfrm>
              <a:off x="7617217" y="3695250"/>
              <a:ext cx="3420000" cy="540000"/>
            </a:xfrm>
            <a:prstGeom prst="roundRect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  <a:softEdge rad="12700"/>
            </a:effectLst>
            <a:scene3d>
              <a:camera prst="orthographicFront"/>
              <a:lightRig rig="threePt" dir="t"/>
            </a:scene3d>
            <a:sp3d prstMaterial="dkEdge">
              <a:bevelT/>
              <a:bevelB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7" name="Rectangle : coins arrondis 16">
              <a:extLst>
                <a:ext uri="{FF2B5EF4-FFF2-40B4-BE49-F238E27FC236}">
                  <a16:creationId xmlns:a16="http://schemas.microsoft.com/office/drawing/2014/main" id="{15AE9E21-F188-47BC-BED7-17EE124AD571}"/>
                </a:ext>
              </a:extLst>
            </p:cNvPr>
            <p:cNvSpPr/>
            <p:nvPr/>
          </p:nvSpPr>
          <p:spPr>
            <a:xfrm>
              <a:off x="7867914" y="4595250"/>
              <a:ext cx="3420000" cy="540000"/>
            </a:xfrm>
            <a:prstGeom prst="roundRect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  <a:softEdge rad="12700"/>
            </a:effectLst>
            <a:scene3d>
              <a:camera prst="orthographicFront"/>
              <a:lightRig rig="threePt" dir="t"/>
            </a:scene3d>
            <a:sp3d prstMaterial="dkEdge">
              <a:bevelT/>
              <a:bevelB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8" name="Rectangle : coins arrondis 17">
              <a:extLst>
                <a:ext uri="{FF2B5EF4-FFF2-40B4-BE49-F238E27FC236}">
                  <a16:creationId xmlns:a16="http://schemas.microsoft.com/office/drawing/2014/main" id="{7D8235BA-324C-4D2E-93E8-9EB5CCA84473}"/>
                </a:ext>
              </a:extLst>
            </p:cNvPr>
            <p:cNvSpPr/>
            <p:nvPr/>
          </p:nvSpPr>
          <p:spPr>
            <a:xfrm>
              <a:off x="8119203" y="5495250"/>
              <a:ext cx="3420000" cy="540000"/>
            </a:xfrm>
            <a:prstGeom prst="roundRect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  <a:softEdge rad="12700"/>
            </a:effectLst>
            <a:scene3d>
              <a:camera prst="orthographicFront"/>
              <a:lightRig rig="threePt" dir="t"/>
            </a:scene3d>
            <a:sp3d prstMaterial="dkEdge">
              <a:bevelT/>
              <a:bevelB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pic>
        <p:nvPicPr>
          <p:cNvPr id="19" name="Image 18" descr="Une image contenant dessin&#10;&#10;Description générée automatiquement">
            <a:extLst>
              <a:ext uri="{FF2B5EF4-FFF2-40B4-BE49-F238E27FC236}">
                <a16:creationId xmlns:a16="http://schemas.microsoft.com/office/drawing/2014/main" id="{42536486-5DFE-40BE-A305-333C32E161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0" y="0"/>
            <a:ext cx="369332" cy="369332"/>
          </a:xfrm>
          <a:prstGeom prst="rect">
            <a:avLst/>
          </a:prstGeom>
          <a:scene3d>
            <a:camera prst="orthographicFront"/>
            <a:lightRig rig="twoPt" dir="t"/>
          </a:scene3d>
          <a:sp3d extrusionH="76200" prstMaterial="powder">
            <a:bevelT w="38100" h="25400" prst="slope"/>
            <a:bevelB prst="slope"/>
            <a:extrusionClr>
              <a:schemeClr val="tx2"/>
            </a:extrusionClr>
          </a:sp3d>
        </p:spPr>
      </p:pic>
    </p:spTree>
    <p:extLst>
      <p:ext uri="{BB962C8B-B14F-4D97-AF65-F5344CB8AC3E}">
        <p14:creationId xmlns:p14="http://schemas.microsoft.com/office/powerpoint/2010/main" val="39187417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76">
            <a:extLst>
              <a:ext uri="{FF2B5EF4-FFF2-40B4-BE49-F238E27FC236}">
                <a16:creationId xmlns:a16="http://schemas.microsoft.com/office/drawing/2014/main" id="{4AEAEC87-07A0-416F-B960-87B1F01E7C0F}"/>
              </a:ext>
            </a:extLst>
          </p:cNvPr>
          <p:cNvSpPr/>
          <p:nvPr/>
        </p:nvSpPr>
        <p:spPr bwMode="auto">
          <a:xfrm rot="10800000">
            <a:off x="-37050" y="0"/>
            <a:ext cx="12266099" cy="1351883"/>
          </a:xfrm>
          <a:prstGeom prst="rect">
            <a:avLst/>
          </a:prstGeom>
          <a:gradFill flip="none" rotWithShape="1">
            <a:gsLst>
              <a:gs pos="58000">
                <a:srgbClr val="D5D5D6">
                  <a:alpha val="10000"/>
                </a:srgbClr>
              </a:gs>
              <a:gs pos="0">
                <a:srgbClr val="D5D5D6">
                  <a:alpha val="42000"/>
                </a:srgbClr>
              </a:gs>
              <a:gs pos="93000">
                <a:srgbClr val="D5D5D6">
                  <a:alpha val="0"/>
                </a:srgbClr>
              </a:gs>
            </a:gsLst>
            <a:lin ang="16200000" scaled="1"/>
            <a:tileRect/>
          </a:gradFill>
          <a:ln w="254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vert="horz" wrap="square" lIns="38100" tIns="38100" rIns="38100" bIns="381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619125" rtl="0" eaLnBrk="1" fontAlgn="base" latinLnBrk="0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100" b="0" i="0" u="none" strike="noStrike" cap="none" normalizeH="0" baseline="43000" dirty="0">
              <a:ln>
                <a:noFill/>
              </a:ln>
              <a:solidFill>
                <a:srgbClr val="818A93"/>
              </a:solidFill>
              <a:effectLst/>
              <a:latin typeface="Open Sans" charset="0"/>
              <a:ea typeface="Open Sans" charset="0"/>
              <a:cs typeface="Open Sans" charset="0"/>
              <a:sym typeface="Open Sans" charset="0"/>
            </a:endParaRPr>
          </a:p>
        </p:txBody>
      </p:sp>
      <p:sp>
        <p:nvSpPr>
          <p:cNvPr id="15" name="Rectangle: Rounded Corners 22">
            <a:extLst>
              <a:ext uri="{FF2B5EF4-FFF2-40B4-BE49-F238E27FC236}">
                <a16:creationId xmlns:a16="http://schemas.microsoft.com/office/drawing/2014/main" id="{AF83DD41-AB12-7F46-A945-E5B472348261}"/>
              </a:ext>
            </a:extLst>
          </p:cNvPr>
          <p:cNvSpPr/>
          <p:nvPr/>
        </p:nvSpPr>
        <p:spPr>
          <a:xfrm>
            <a:off x="2899300" y="106563"/>
            <a:ext cx="9172298" cy="544940"/>
          </a:xfrm>
          <a:prstGeom prst="roundRect">
            <a:avLst>
              <a:gd name="adj" fmla="val 5838"/>
            </a:avLst>
          </a:prstGeom>
          <a:solidFill>
            <a:srgbClr val="D9DCE3"/>
          </a:solidFill>
          <a:ln>
            <a:solidFill>
              <a:schemeClr val="accent1">
                <a:shade val="50000"/>
              </a:schemeClr>
            </a:solidFill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  <a:softEdge rad="12700"/>
          </a:effectLst>
          <a:scene3d>
            <a:camera prst="orthographicFront"/>
            <a:lightRig rig="threePt" dir="t"/>
          </a:scene3d>
          <a:sp3d prstMaterial="dkEdge"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" name="Groupe 9">
            <a:extLst>
              <a:ext uri="{FF2B5EF4-FFF2-40B4-BE49-F238E27FC236}">
                <a16:creationId xmlns:a16="http://schemas.microsoft.com/office/drawing/2014/main" id="{D134BC8F-C950-4725-AA8B-D8F09268B73E}"/>
              </a:ext>
            </a:extLst>
          </p:cNvPr>
          <p:cNvGrpSpPr/>
          <p:nvPr/>
        </p:nvGrpSpPr>
        <p:grpSpPr>
          <a:xfrm>
            <a:off x="3015573" y="252472"/>
            <a:ext cx="312799" cy="267673"/>
            <a:chOff x="3015573" y="252472"/>
            <a:chExt cx="312799" cy="267673"/>
          </a:xfrm>
        </p:grpSpPr>
        <p:sp>
          <p:nvSpPr>
            <p:cNvPr id="55" name="Circle: Hollow 96">
              <a:extLst>
                <a:ext uri="{FF2B5EF4-FFF2-40B4-BE49-F238E27FC236}">
                  <a16:creationId xmlns:a16="http://schemas.microsoft.com/office/drawing/2014/main" id="{2C32A963-0A9E-4A31-88C7-C9A90E670641}"/>
                </a:ext>
              </a:extLst>
            </p:cNvPr>
            <p:cNvSpPr/>
            <p:nvPr/>
          </p:nvSpPr>
          <p:spPr>
            <a:xfrm>
              <a:off x="3015573" y="252472"/>
              <a:ext cx="312799" cy="267673"/>
            </a:xfrm>
            <a:prstGeom prst="donut">
              <a:avLst>
                <a:gd name="adj" fmla="val 3871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 dirty="0">
                <a:solidFill>
                  <a:schemeClr val="tx1"/>
                </a:solidFill>
              </a:endParaRPr>
            </a:p>
          </p:txBody>
        </p:sp>
        <p:sp>
          <p:nvSpPr>
            <p:cNvPr id="56" name="Freeform: Shape 98">
              <a:extLst>
                <a:ext uri="{FF2B5EF4-FFF2-40B4-BE49-F238E27FC236}">
                  <a16:creationId xmlns:a16="http://schemas.microsoft.com/office/drawing/2014/main" id="{4E1446DC-2A86-4931-8103-3F1A18E68A72}"/>
                </a:ext>
              </a:extLst>
            </p:cNvPr>
            <p:cNvSpPr/>
            <p:nvPr/>
          </p:nvSpPr>
          <p:spPr>
            <a:xfrm>
              <a:off x="3085775" y="309491"/>
              <a:ext cx="1786" cy="1528"/>
            </a:xfrm>
            <a:custGeom>
              <a:avLst/>
              <a:gdLst/>
              <a:ahLst/>
              <a:cxnLst/>
              <a:rect l="l" t="t" r="r" b="b"/>
              <a:pathLst>
                <a:path w="9525" h="9525"/>
              </a:pathLst>
            </a:custGeom>
            <a:solidFill>
              <a:schemeClr val="tx1"/>
            </a:solidFill>
            <a:ln w="9525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 sz="675" dirty="0"/>
            </a:p>
          </p:txBody>
        </p:sp>
        <p:sp>
          <p:nvSpPr>
            <p:cNvPr id="57" name="Freeform: Shape 99">
              <a:extLst>
                <a:ext uri="{FF2B5EF4-FFF2-40B4-BE49-F238E27FC236}">
                  <a16:creationId xmlns:a16="http://schemas.microsoft.com/office/drawing/2014/main" id="{B200F6A2-5AD1-4529-ABD1-E4A55EAF60A9}"/>
                </a:ext>
              </a:extLst>
            </p:cNvPr>
            <p:cNvSpPr/>
            <p:nvPr/>
          </p:nvSpPr>
          <p:spPr>
            <a:xfrm>
              <a:off x="3090770" y="306962"/>
              <a:ext cx="164271" cy="152795"/>
            </a:xfrm>
            <a:custGeom>
              <a:avLst/>
              <a:gdLst>
                <a:gd name="connsiteX0" fmla="*/ 782955 w 876300"/>
                <a:gd name="connsiteY0" fmla="*/ 949643 h 952500"/>
                <a:gd name="connsiteX1" fmla="*/ 554355 w 876300"/>
                <a:gd name="connsiteY1" fmla="*/ 949643 h 952500"/>
                <a:gd name="connsiteX2" fmla="*/ 540068 w 876300"/>
                <a:gd name="connsiteY2" fmla="*/ 935355 h 952500"/>
                <a:gd name="connsiteX3" fmla="*/ 540068 w 876300"/>
                <a:gd name="connsiteY3" fmla="*/ 644843 h 952500"/>
                <a:gd name="connsiteX4" fmla="*/ 340043 w 876300"/>
                <a:gd name="connsiteY4" fmla="*/ 644843 h 952500"/>
                <a:gd name="connsiteX5" fmla="*/ 340043 w 876300"/>
                <a:gd name="connsiteY5" fmla="*/ 935355 h 952500"/>
                <a:gd name="connsiteX6" fmla="*/ 325755 w 876300"/>
                <a:gd name="connsiteY6" fmla="*/ 949643 h 952500"/>
                <a:gd name="connsiteX7" fmla="*/ 97155 w 876300"/>
                <a:gd name="connsiteY7" fmla="*/ 949643 h 952500"/>
                <a:gd name="connsiteX8" fmla="*/ 82868 w 876300"/>
                <a:gd name="connsiteY8" fmla="*/ 935355 h 952500"/>
                <a:gd name="connsiteX9" fmla="*/ 82868 w 876300"/>
                <a:gd name="connsiteY9" fmla="*/ 426720 h 952500"/>
                <a:gd name="connsiteX10" fmla="*/ 97155 w 876300"/>
                <a:gd name="connsiteY10" fmla="*/ 412433 h 952500"/>
                <a:gd name="connsiteX11" fmla="*/ 824865 w 876300"/>
                <a:gd name="connsiteY11" fmla="*/ 412433 h 952500"/>
                <a:gd name="connsiteX12" fmla="*/ 452438 w 876300"/>
                <a:gd name="connsiteY12" fmla="*/ 40958 h 952500"/>
                <a:gd name="connsiteX13" fmla="*/ 260033 w 876300"/>
                <a:gd name="connsiteY13" fmla="*/ 234315 h 952500"/>
                <a:gd name="connsiteX14" fmla="*/ 244793 w 876300"/>
                <a:gd name="connsiteY14" fmla="*/ 237173 h 952500"/>
                <a:gd name="connsiteX15" fmla="*/ 236220 w 876300"/>
                <a:gd name="connsiteY15" fmla="*/ 223838 h 952500"/>
                <a:gd name="connsiteX16" fmla="*/ 236220 w 876300"/>
                <a:gd name="connsiteY16" fmla="*/ 111443 h 952500"/>
                <a:gd name="connsiteX17" fmla="*/ 162878 w 876300"/>
                <a:gd name="connsiteY17" fmla="*/ 111443 h 952500"/>
                <a:gd name="connsiteX18" fmla="*/ 162878 w 876300"/>
                <a:gd name="connsiteY18" fmla="*/ 300038 h 952500"/>
                <a:gd name="connsiteX19" fmla="*/ 159068 w 876300"/>
                <a:gd name="connsiteY19" fmla="*/ 310515 h 952500"/>
                <a:gd name="connsiteX20" fmla="*/ 31432 w 876300"/>
                <a:gd name="connsiteY20" fmla="*/ 437198 h 952500"/>
                <a:gd name="connsiteX21" fmla="*/ 11430 w 876300"/>
                <a:gd name="connsiteY21" fmla="*/ 437198 h 952500"/>
                <a:gd name="connsiteX22" fmla="*/ 11430 w 876300"/>
                <a:gd name="connsiteY22" fmla="*/ 417195 h 952500"/>
                <a:gd name="connsiteX23" fmla="*/ 134303 w 876300"/>
                <a:gd name="connsiteY23" fmla="*/ 294323 h 952500"/>
                <a:gd name="connsiteX24" fmla="*/ 134303 w 876300"/>
                <a:gd name="connsiteY24" fmla="*/ 97155 h 952500"/>
                <a:gd name="connsiteX25" fmla="*/ 148590 w 876300"/>
                <a:gd name="connsiteY25" fmla="*/ 82868 h 952500"/>
                <a:gd name="connsiteX26" fmla="*/ 249555 w 876300"/>
                <a:gd name="connsiteY26" fmla="*/ 82868 h 952500"/>
                <a:gd name="connsiteX27" fmla="*/ 263843 w 876300"/>
                <a:gd name="connsiteY27" fmla="*/ 97155 h 952500"/>
                <a:gd name="connsiteX28" fmla="*/ 263843 w 876300"/>
                <a:gd name="connsiteY28" fmla="*/ 189548 h 952500"/>
                <a:gd name="connsiteX29" fmla="*/ 441960 w 876300"/>
                <a:gd name="connsiteY29" fmla="*/ 11430 h 952500"/>
                <a:gd name="connsiteX30" fmla="*/ 461963 w 876300"/>
                <a:gd name="connsiteY30" fmla="*/ 11430 h 952500"/>
                <a:gd name="connsiteX31" fmla="*/ 868680 w 876300"/>
                <a:gd name="connsiteY31" fmla="*/ 417195 h 952500"/>
                <a:gd name="connsiteX32" fmla="*/ 871538 w 876300"/>
                <a:gd name="connsiteY32" fmla="*/ 432435 h 952500"/>
                <a:gd name="connsiteX33" fmla="*/ 858203 w 876300"/>
                <a:gd name="connsiteY33" fmla="*/ 441008 h 952500"/>
                <a:gd name="connsiteX34" fmla="*/ 111443 w 876300"/>
                <a:gd name="connsiteY34" fmla="*/ 441008 h 952500"/>
                <a:gd name="connsiteX35" fmla="*/ 111443 w 876300"/>
                <a:gd name="connsiteY35" fmla="*/ 920115 h 952500"/>
                <a:gd name="connsiteX36" fmla="*/ 311468 w 876300"/>
                <a:gd name="connsiteY36" fmla="*/ 920115 h 952500"/>
                <a:gd name="connsiteX37" fmla="*/ 311468 w 876300"/>
                <a:gd name="connsiteY37" fmla="*/ 630555 h 952500"/>
                <a:gd name="connsiteX38" fmla="*/ 325755 w 876300"/>
                <a:gd name="connsiteY38" fmla="*/ 616268 h 952500"/>
                <a:gd name="connsiteX39" fmla="*/ 554355 w 876300"/>
                <a:gd name="connsiteY39" fmla="*/ 616268 h 952500"/>
                <a:gd name="connsiteX40" fmla="*/ 568643 w 876300"/>
                <a:gd name="connsiteY40" fmla="*/ 630555 h 952500"/>
                <a:gd name="connsiteX41" fmla="*/ 568643 w 876300"/>
                <a:gd name="connsiteY41" fmla="*/ 921068 h 952500"/>
                <a:gd name="connsiteX42" fmla="*/ 768668 w 876300"/>
                <a:gd name="connsiteY42" fmla="*/ 921068 h 952500"/>
                <a:gd name="connsiteX43" fmla="*/ 768668 w 876300"/>
                <a:gd name="connsiteY43" fmla="*/ 478155 h 952500"/>
                <a:gd name="connsiteX44" fmla="*/ 782955 w 876300"/>
                <a:gd name="connsiteY44" fmla="*/ 463868 h 952500"/>
                <a:gd name="connsiteX45" fmla="*/ 797243 w 876300"/>
                <a:gd name="connsiteY45" fmla="*/ 478155 h 952500"/>
                <a:gd name="connsiteX46" fmla="*/ 797243 w 876300"/>
                <a:gd name="connsiteY46" fmla="*/ 935355 h 952500"/>
                <a:gd name="connsiteX47" fmla="*/ 782955 w 876300"/>
                <a:gd name="connsiteY47" fmla="*/ 949643 h 95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876300" h="952500">
                  <a:moveTo>
                    <a:pt x="782955" y="949643"/>
                  </a:moveTo>
                  <a:lnTo>
                    <a:pt x="554355" y="949643"/>
                  </a:lnTo>
                  <a:cubicBezTo>
                    <a:pt x="546735" y="949643"/>
                    <a:pt x="540068" y="942975"/>
                    <a:pt x="540068" y="935355"/>
                  </a:cubicBezTo>
                  <a:lnTo>
                    <a:pt x="540068" y="644843"/>
                  </a:lnTo>
                  <a:lnTo>
                    <a:pt x="340043" y="644843"/>
                  </a:lnTo>
                  <a:lnTo>
                    <a:pt x="340043" y="935355"/>
                  </a:lnTo>
                  <a:cubicBezTo>
                    <a:pt x="340043" y="942975"/>
                    <a:pt x="333375" y="949643"/>
                    <a:pt x="325755" y="949643"/>
                  </a:cubicBezTo>
                  <a:lnTo>
                    <a:pt x="97155" y="949643"/>
                  </a:lnTo>
                  <a:cubicBezTo>
                    <a:pt x="89535" y="949643"/>
                    <a:pt x="82868" y="942975"/>
                    <a:pt x="82868" y="935355"/>
                  </a:cubicBezTo>
                  <a:lnTo>
                    <a:pt x="82868" y="426720"/>
                  </a:lnTo>
                  <a:cubicBezTo>
                    <a:pt x="82868" y="419100"/>
                    <a:pt x="89535" y="412433"/>
                    <a:pt x="97155" y="412433"/>
                  </a:cubicBezTo>
                  <a:lnTo>
                    <a:pt x="824865" y="412433"/>
                  </a:lnTo>
                  <a:lnTo>
                    <a:pt x="452438" y="40958"/>
                  </a:lnTo>
                  <a:lnTo>
                    <a:pt x="260033" y="234315"/>
                  </a:lnTo>
                  <a:cubicBezTo>
                    <a:pt x="256223" y="238125"/>
                    <a:pt x="249555" y="240030"/>
                    <a:pt x="244793" y="237173"/>
                  </a:cubicBezTo>
                  <a:cubicBezTo>
                    <a:pt x="239078" y="235268"/>
                    <a:pt x="236220" y="229553"/>
                    <a:pt x="236220" y="223838"/>
                  </a:cubicBezTo>
                  <a:lnTo>
                    <a:pt x="236220" y="111443"/>
                  </a:lnTo>
                  <a:lnTo>
                    <a:pt x="162878" y="111443"/>
                  </a:lnTo>
                  <a:lnTo>
                    <a:pt x="162878" y="300038"/>
                  </a:lnTo>
                  <a:cubicBezTo>
                    <a:pt x="162878" y="303848"/>
                    <a:pt x="160973" y="307658"/>
                    <a:pt x="159068" y="310515"/>
                  </a:cubicBezTo>
                  <a:lnTo>
                    <a:pt x="31432" y="437198"/>
                  </a:lnTo>
                  <a:cubicBezTo>
                    <a:pt x="25718" y="442913"/>
                    <a:pt x="17145" y="442913"/>
                    <a:pt x="11430" y="437198"/>
                  </a:cubicBezTo>
                  <a:cubicBezTo>
                    <a:pt x="5715" y="431483"/>
                    <a:pt x="5715" y="422910"/>
                    <a:pt x="11430" y="417195"/>
                  </a:cubicBezTo>
                  <a:lnTo>
                    <a:pt x="134303" y="294323"/>
                  </a:lnTo>
                  <a:lnTo>
                    <a:pt x="134303" y="97155"/>
                  </a:lnTo>
                  <a:cubicBezTo>
                    <a:pt x="134303" y="89535"/>
                    <a:pt x="140970" y="82868"/>
                    <a:pt x="148590" y="82868"/>
                  </a:cubicBezTo>
                  <a:lnTo>
                    <a:pt x="249555" y="82868"/>
                  </a:lnTo>
                  <a:cubicBezTo>
                    <a:pt x="257175" y="82868"/>
                    <a:pt x="263843" y="89535"/>
                    <a:pt x="263843" y="97155"/>
                  </a:cubicBezTo>
                  <a:lnTo>
                    <a:pt x="263843" y="189548"/>
                  </a:lnTo>
                  <a:lnTo>
                    <a:pt x="441960" y="11430"/>
                  </a:lnTo>
                  <a:cubicBezTo>
                    <a:pt x="447675" y="5715"/>
                    <a:pt x="456248" y="5715"/>
                    <a:pt x="461963" y="11430"/>
                  </a:cubicBezTo>
                  <a:lnTo>
                    <a:pt x="868680" y="417195"/>
                  </a:lnTo>
                  <a:cubicBezTo>
                    <a:pt x="872490" y="421005"/>
                    <a:pt x="874395" y="427673"/>
                    <a:pt x="871538" y="432435"/>
                  </a:cubicBezTo>
                  <a:cubicBezTo>
                    <a:pt x="869633" y="438150"/>
                    <a:pt x="863918" y="441008"/>
                    <a:pt x="858203" y="441008"/>
                  </a:cubicBezTo>
                  <a:lnTo>
                    <a:pt x="111443" y="441008"/>
                  </a:lnTo>
                  <a:lnTo>
                    <a:pt x="111443" y="920115"/>
                  </a:lnTo>
                  <a:lnTo>
                    <a:pt x="311468" y="920115"/>
                  </a:lnTo>
                  <a:lnTo>
                    <a:pt x="311468" y="630555"/>
                  </a:lnTo>
                  <a:cubicBezTo>
                    <a:pt x="311468" y="622935"/>
                    <a:pt x="318135" y="616268"/>
                    <a:pt x="325755" y="616268"/>
                  </a:cubicBezTo>
                  <a:lnTo>
                    <a:pt x="554355" y="616268"/>
                  </a:lnTo>
                  <a:cubicBezTo>
                    <a:pt x="561975" y="616268"/>
                    <a:pt x="568643" y="622935"/>
                    <a:pt x="568643" y="630555"/>
                  </a:cubicBezTo>
                  <a:lnTo>
                    <a:pt x="568643" y="921068"/>
                  </a:lnTo>
                  <a:lnTo>
                    <a:pt x="768668" y="921068"/>
                  </a:lnTo>
                  <a:lnTo>
                    <a:pt x="768668" y="478155"/>
                  </a:lnTo>
                  <a:cubicBezTo>
                    <a:pt x="768668" y="470535"/>
                    <a:pt x="775335" y="463868"/>
                    <a:pt x="782955" y="463868"/>
                  </a:cubicBezTo>
                  <a:cubicBezTo>
                    <a:pt x="790575" y="463868"/>
                    <a:pt x="797243" y="470535"/>
                    <a:pt x="797243" y="478155"/>
                  </a:cubicBezTo>
                  <a:lnTo>
                    <a:pt x="797243" y="935355"/>
                  </a:lnTo>
                  <a:cubicBezTo>
                    <a:pt x="797243" y="942975"/>
                    <a:pt x="790575" y="949643"/>
                    <a:pt x="782955" y="949643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 sz="675" dirty="0"/>
            </a:p>
          </p:txBody>
        </p:sp>
      </p:grpSp>
      <p:sp>
        <p:nvSpPr>
          <p:cNvPr id="34" name="Rectangle: Rounded Corners 22">
            <a:extLst>
              <a:ext uri="{FF2B5EF4-FFF2-40B4-BE49-F238E27FC236}">
                <a16:creationId xmlns:a16="http://schemas.microsoft.com/office/drawing/2014/main" id="{31253315-0CE0-4100-AE83-A3FF53253696}"/>
              </a:ext>
            </a:extLst>
          </p:cNvPr>
          <p:cNvSpPr/>
          <p:nvPr/>
        </p:nvSpPr>
        <p:spPr>
          <a:xfrm>
            <a:off x="70415" y="113838"/>
            <a:ext cx="2433796" cy="544940"/>
          </a:xfrm>
          <a:prstGeom prst="roundRect">
            <a:avLst>
              <a:gd name="adj" fmla="val 5838"/>
            </a:avLst>
          </a:prstGeom>
          <a:solidFill>
            <a:srgbClr val="D9DCE3"/>
          </a:solidFill>
          <a:ln>
            <a:solidFill>
              <a:schemeClr val="accent1">
                <a:shade val="50000"/>
              </a:schemeClr>
            </a:solidFill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  <a:softEdge rad="12700"/>
          </a:effectLst>
          <a:scene3d>
            <a:camera prst="orthographicFront"/>
            <a:lightRig rig="threePt" dir="t"/>
          </a:scene3d>
          <a:sp3d prstMaterial="dkEdge"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Tw Cen MT Condensed" panose="020B0606020104020203" pitchFamily="34" charset="0"/>
              </a:rPr>
              <a:t>Visuals                  Tables</a:t>
            </a:r>
          </a:p>
        </p:txBody>
      </p:sp>
      <p:sp>
        <p:nvSpPr>
          <p:cNvPr id="39" name="Freeform: Shape 40">
            <a:extLst>
              <a:ext uri="{FF2B5EF4-FFF2-40B4-BE49-F238E27FC236}">
                <a16:creationId xmlns:a16="http://schemas.microsoft.com/office/drawing/2014/main" id="{A1965983-867E-404A-9DB5-EDB747A25269}"/>
              </a:ext>
            </a:extLst>
          </p:cNvPr>
          <p:cNvSpPr/>
          <p:nvPr/>
        </p:nvSpPr>
        <p:spPr>
          <a:xfrm rot="16200000" flipV="1">
            <a:off x="-676773" y="3389410"/>
            <a:ext cx="6723029" cy="171888"/>
          </a:xfrm>
          <a:custGeom>
            <a:avLst/>
            <a:gdLst>
              <a:gd name="connsiteX0" fmla="*/ 0 w 2779312"/>
              <a:gd name="connsiteY0" fmla="*/ 0 h 95677"/>
              <a:gd name="connsiteX1" fmla="*/ 2779312 w 2779312"/>
              <a:gd name="connsiteY1" fmla="*/ 0 h 95677"/>
              <a:gd name="connsiteX2" fmla="*/ 2779312 w 2779312"/>
              <a:gd name="connsiteY2" fmla="*/ 95677 h 95677"/>
              <a:gd name="connsiteX3" fmla="*/ 40539 w 2779312"/>
              <a:gd name="connsiteY3" fmla="*/ 95677 h 95677"/>
              <a:gd name="connsiteX0" fmla="*/ 0 w 2779312"/>
              <a:gd name="connsiteY0" fmla="*/ 0 h 107904"/>
              <a:gd name="connsiteX1" fmla="*/ 2779312 w 2779312"/>
              <a:gd name="connsiteY1" fmla="*/ 0 h 107904"/>
              <a:gd name="connsiteX2" fmla="*/ 2779312 w 2779312"/>
              <a:gd name="connsiteY2" fmla="*/ 95677 h 107904"/>
              <a:gd name="connsiteX3" fmla="*/ 7463 w 2779312"/>
              <a:gd name="connsiteY3" fmla="*/ 107904 h 107904"/>
              <a:gd name="connsiteX4" fmla="*/ 0 w 2779312"/>
              <a:gd name="connsiteY4" fmla="*/ 0 h 107904"/>
              <a:gd name="connsiteX0" fmla="*/ 0 w 2779312"/>
              <a:gd name="connsiteY0" fmla="*/ 0 h 107904"/>
              <a:gd name="connsiteX1" fmla="*/ 2779312 w 2779312"/>
              <a:gd name="connsiteY1" fmla="*/ 0 h 107904"/>
              <a:gd name="connsiteX2" fmla="*/ 2779312 w 2779312"/>
              <a:gd name="connsiteY2" fmla="*/ 95677 h 107904"/>
              <a:gd name="connsiteX3" fmla="*/ 16912 w 2779312"/>
              <a:gd name="connsiteY3" fmla="*/ 107904 h 107904"/>
              <a:gd name="connsiteX4" fmla="*/ 0 w 2779312"/>
              <a:gd name="connsiteY4" fmla="*/ 0 h 107904"/>
              <a:gd name="connsiteX0" fmla="*/ 0 w 2779312"/>
              <a:gd name="connsiteY0" fmla="*/ 0 h 107904"/>
              <a:gd name="connsiteX1" fmla="*/ 2779312 w 2779312"/>
              <a:gd name="connsiteY1" fmla="*/ 0 h 107904"/>
              <a:gd name="connsiteX2" fmla="*/ 2779312 w 2779312"/>
              <a:gd name="connsiteY2" fmla="*/ 95677 h 107904"/>
              <a:gd name="connsiteX3" fmla="*/ 5613 w 2779312"/>
              <a:gd name="connsiteY3" fmla="*/ 107904 h 107904"/>
              <a:gd name="connsiteX4" fmla="*/ 0 w 2779312"/>
              <a:gd name="connsiteY4" fmla="*/ 0 h 107904"/>
              <a:gd name="connsiteX0" fmla="*/ 0 w 2779313"/>
              <a:gd name="connsiteY0" fmla="*/ 0 h 107904"/>
              <a:gd name="connsiteX1" fmla="*/ 2779313 w 2779313"/>
              <a:gd name="connsiteY1" fmla="*/ 0 h 107904"/>
              <a:gd name="connsiteX2" fmla="*/ 2779313 w 2779313"/>
              <a:gd name="connsiteY2" fmla="*/ 95677 h 107904"/>
              <a:gd name="connsiteX3" fmla="*/ 5614 w 2779313"/>
              <a:gd name="connsiteY3" fmla="*/ 107904 h 107904"/>
              <a:gd name="connsiteX4" fmla="*/ 0 w 2779313"/>
              <a:gd name="connsiteY4" fmla="*/ 0 h 107904"/>
              <a:gd name="connsiteX0" fmla="*/ 1455 w 2780768"/>
              <a:gd name="connsiteY0" fmla="*/ 0 h 107904"/>
              <a:gd name="connsiteX1" fmla="*/ 2780768 w 2780768"/>
              <a:gd name="connsiteY1" fmla="*/ 0 h 107904"/>
              <a:gd name="connsiteX2" fmla="*/ 2780768 w 2780768"/>
              <a:gd name="connsiteY2" fmla="*/ 95677 h 107904"/>
              <a:gd name="connsiteX3" fmla="*/ 7069 w 2780768"/>
              <a:gd name="connsiteY3" fmla="*/ 107904 h 107904"/>
              <a:gd name="connsiteX4" fmla="*/ 1455 w 2780768"/>
              <a:gd name="connsiteY4" fmla="*/ 0 h 107904"/>
              <a:gd name="connsiteX0" fmla="*/ 1455 w 2780768"/>
              <a:gd name="connsiteY0" fmla="*/ 0 h 107904"/>
              <a:gd name="connsiteX1" fmla="*/ 2780768 w 2780768"/>
              <a:gd name="connsiteY1" fmla="*/ 0 h 107904"/>
              <a:gd name="connsiteX2" fmla="*/ 2780768 w 2780768"/>
              <a:gd name="connsiteY2" fmla="*/ 95677 h 107904"/>
              <a:gd name="connsiteX3" fmla="*/ 7069 w 2780768"/>
              <a:gd name="connsiteY3" fmla="*/ 107904 h 107904"/>
              <a:gd name="connsiteX4" fmla="*/ 1455 w 2780768"/>
              <a:gd name="connsiteY4" fmla="*/ 0 h 107904"/>
              <a:gd name="connsiteX0" fmla="*/ 0 w 2779313"/>
              <a:gd name="connsiteY0" fmla="*/ 0 h 107904"/>
              <a:gd name="connsiteX1" fmla="*/ 2779313 w 2779313"/>
              <a:gd name="connsiteY1" fmla="*/ 0 h 107904"/>
              <a:gd name="connsiteX2" fmla="*/ 2779313 w 2779313"/>
              <a:gd name="connsiteY2" fmla="*/ 95677 h 107904"/>
              <a:gd name="connsiteX3" fmla="*/ 5614 w 2779313"/>
              <a:gd name="connsiteY3" fmla="*/ 107904 h 107904"/>
              <a:gd name="connsiteX4" fmla="*/ 0 w 2779313"/>
              <a:gd name="connsiteY4" fmla="*/ 0 h 107904"/>
              <a:gd name="connsiteX0" fmla="*/ 977 w 2778732"/>
              <a:gd name="connsiteY0" fmla="*/ 0 h 110325"/>
              <a:gd name="connsiteX1" fmla="*/ 2778732 w 2778732"/>
              <a:gd name="connsiteY1" fmla="*/ 2421 h 110325"/>
              <a:gd name="connsiteX2" fmla="*/ 2778732 w 2778732"/>
              <a:gd name="connsiteY2" fmla="*/ 98098 h 110325"/>
              <a:gd name="connsiteX3" fmla="*/ 5033 w 2778732"/>
              <a:gd name="connsiteY3" fmla="*/ 110325 h 110325"/>
              <a:gd name="connsiteX4" fmla="*/ 977 w 2778732"/>
              <a:gd name="connsiteY4" fmla="*/ 0 h 110325"/>
              <a:gd name="connsiteX0" fmla="*/ 1905 w 2779660"/>
              <a:gd name="connsiteY0" fmla="*/ 0 h 110325"/>
              <a:gd name="connsiteX1" fmla="*/ 2779660 w 2779660"/>
              <a:gd name="connsiteY1" fmla="*/ 2421 h 110325"/>
              <a:gd name="connsiteX2" fmla="*/ 2779660 w 2779660"/>
              <a:gd name="connsiteY2" fmla="*/ 98098 h 110325"/>
              <a:gd name="connsiteX3" fmla="*/ 5961 w 2779660"/>
              <a:gd name="connsiteY3" fmla="*/ 110325 h 110325"/>
              <a:gd name="connsiteX4" fmla="*/ 1905 w 2779660"/>
              <a:gd name="connsiteY4" fmla="*/ 0 h 110325"/>
              <a:gd name="connsiteX0" fmla="*/ 1409 w 2779164"/>
              <a:gd name="connsiteY0" fmla="*/ 0 h 110325"/>
              <a:gd name="connsiteX1" fmla="*/ 2779164 w 2779164"/>
              <a:gd name="connsiteY1" fmla="*/ 2421 h 110325"/>
              <a:gd name="connsiteX2" fmla="*/ 2779164 w 2779164"/>
              <a:gd name="connsiteY2" fmla="*/ 98098 h 110325"/>
              <a:gd name="connsiteX3" fmla="*/ 5465 w 2779164"/>
              <a:gd name="connsiteY3" fmla="*/ 110325 h 110325"/>
              <a:gd name="connsiteX4" fmla="*/ 1409 w 2779164"/>
              <a:gd name="connsiteY4" fmla="*/ 0 h 110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9164" h="110325">
                <a:moveTo>
                  <a:pt x="1409" y="0"/>
                </a:moveTo>
                <a:lnTo>
                  <a:pt x="2779164" y="2421"/>
                </a:lnTo>
                <a:lnTo>
                  <a:pt x="2779164" y="98098"/>
                </a:lnTo>
                <a:lnTo>
                  <a:pt x="5465" y="110325"/>
                </a:lnTo>
                <a:cubicBezTo>
                  <a:pt x="-8048" y="78433"/>
                  <a:pt x="8682" y="37941"/>
                  <a:pt x="1409" y="0"/>
                </a:cubicBezTo>
                <a:close/>
              </a:path>
            </a:pathLst>
          </a:custGeom>
          <a:ln>
            <a:noFill/>
          </a:ln>
          <a:scene3d>
            <a:camera prst="orthographicFront"/>
            <a:lightRig rig="twoPt" dir="t"/>
          </a:scene3d>
          <a:sp3d contourW="12700" prstMaterial="dkEdge">
            <a:bevelT w="38100" h="38100" prst="hardEdge"/>
            <a:bevelB w="38100" h="0" prst="cross"/>
            <a:extrusionClr>
              <a:schemeClr val="accent1">
                <a:lumMod val="75000"/>
              </a:schemeClr>
            </a:extrusionClr>
            <a:contourClr>
              <a:schemeClr val="accent1">
                <a:lumMod val="7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40" name="Rectangle : coins arrondis 39">
            <a:extLst>
              <a:ext uri="{FF2B5EF4-FFF2-40B4-BE49-F238E27FC236}">
                <a16:creationId xmlns:a16="http://schemas.microsoft.com/office/drawing/2014/main" id="{D726FC9C-420F-4DDC-94FA-435676DDC078}"/>
              </a:ext>
            </a:extLst>
          </p:cNvPr>
          <p:cNvSpPr/>
          <p:nvPr/>
        </p:nvSpPr>
        <p:spPr>
          <a:xfrm>
            <a:off x="70415" y="842865"/>
            <a:ext cx="2433796" cy="432000"/>
          </a:xfrm>
          <a:prstGeom prst="roundRect">
            <a:avLst/>
          </a:prstGeom>
          <a:solidFill>
            <a:srgbClr val="D9DCE3"/>
          </a:solidFill>
          <a:ln>
            <a:solidFill>
              <a:schemeClr val="accent1">
                <a:shade val="50000"/>
              </a:schemeClr>
            </a:solidFill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  <a:softEdge rad="12700"/>
          </a:effectLst>
          <a:scene3d>
            <a:camera prst="orthographicFront"/>
            <a:lightRig rig="threePt" dir="t"/>
          </a:scene3d>
          <a:sp3d prstMaterial="dkEdge"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Tw Cen MT Condensed" panose="020B0606020104020203" pitchFamily="34" charset="0"/>
              </a:rPr>
              <a:t>Report Filters</a:t>
            </a:r>
            <a:endParaRPr lang="fr-FR" sz="2000" b="1" dirty="0">
              <a:solidFill>
                <a:schemeClr val="tx1"/>
              </a:solidFill>
              <a:latin typeface="Tw Cen MT Condensed" panose="020B0606020104020203" pitchFamily="34" charset="0"/>
            </a:endParaRPr>
          </a:p>
        </p:txBody>
      </p:sp>
      <p:sp>
        <p:nvSpPr>
          <p:cNvPr id="50" name="Rectangle: Rounded Corners 45">
            <a:extLst>
              <a:ext uri="{FF2B5EF4-FFF2-40B4-BE49-F238E27FC236}">
                <a16:creationId xmlns:a16="http://schemas.microsoft.com/office/drawing/2014/main" id="{96983D78-A628-48A3-B40A-8E1EE723F7E6}"/>
              </a:ext>
            </a:extLst>
          </p:cNvPr>
          <p:cNvSpPr/>
          <p:nvPr/>
        </p:nvSpPr>
        <p:spPr>
          <a:xfrm>
            <a:off x="2870953" y="872945"/>
            <a:ext cx="2952000" cy="323010"/>
          </a:xfrm>
          <a:prstGeom prst="round2SameRect">
            <a:avLst>
              <a:gd name="adj1" fmla="val 33719"/>
              <a:gd name="adj2" fmla="val 0"/>
            </a:avLst>
          </a:prstGeom>
          <a:solidFill>
            <a:srgbClr val="D9DCE3"/>
          </a:solidFill>
          <a:ln>
            <a:solidFill>
              <a:schemeClr val="tx1"/>
            </a:solidFill>
          </a:ln>
          <a:effectLst>
            <a:glow rad="38100">
              <a:schemeClr val="accent6">
                <a:alpha val="40000"/>
              </a:schemeClr>
            </a:glow>
            <a:innerShdw blurRad="114300">
              <a:prstClr val="black"/>
            </a:innerShdw>
            <a:softEdge rad="12700"/>
          </a:effectLst>
          <a:scene3d>
            <a:camera prst="orthographicFront"/>
            <a:lightRig rig="threePt" dir="t"/>
          </a:scene3d>
          <a:sp3d prstMaterial="dkEdge"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8" name="Rectangle: Rounded Corners 45">
            <a:extLst>
              <a:ext uri="{FF2B5EF4-FFF2-40B4-BE49-F238E27FC236}">
                <a16:creationId xmlns:a16="http://schemas.microsoft.com/office/drawing/2014/main" id="{C3FD3F36-2489-4BAF-A4B6-5E8D308A3922}"/>
              </a:ext>
            </a:extLst>
          </p:cNvPr>
          <p:cNvSpPr/>
          <p:nvPr/>
        </p:nvSpPr>
        <p:spPr>
          <a:xfrm>
            <a:off x="5992834" y="875863"/>
            <a:ext cx="2952000" cy="323010"/>
          </a:xfrm>
          <a:prstGeom prst="round2SameRect">
            <a:avLst>
              <a:gd name="adj1" fmla="val 33719"/>
              <a:gd name="adj2" fmla="val 0"/>
            </a:avLst>
          </a:prstGeom>
          <a:solidFill>
            <a:srgbClr val="D9DCE3"/>
          </a:solidFill>
          <a:ln>
            <a:solidFill>
              <a:schemeClr val="tx1"/>
            </a:solidFill>
          </a:ln>
          <a:effectLst>
            <a:glow rad="38100">
              <a:schemeClr val="accent6">
                <a:alpha val="40000"/>
              </a:schemeClr>
            </a:glow>
            <a:innerShdw blurRad="114300">
              <a:prstClr val="black"/>
            </a:innerShdw>
            <a:softEdge rad="12700"/>
          </a:effectLst>
          <a:scene3d>
            <a:camera prst="orthographicFront"/>
            <a:lightRig rig="threePt" dir="t"/>
          </a:scene3d>
          <a:sp3d prstMaterial="dkEdge"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31AA0AC-D63A-4044-BA80-51299EF827E0}"/>
              </a:ext>
            </a:extLst>
          </p:cNvPr>
          <p:cNvSpPr/>
          <p:nvPr/>
        </p:nvSpPr>
        <p:spPr>
          <a:xfrm>
            <a:off x="2869896" y="1221617"/>
            <a:ext cx="2952000" cy="2246337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  <a:effectLst>
            <a:glow rad="38100">
              <a:schemeClr val="accent6">
                <a:alpha val="40000"/>
              </a:schemeClr>
            </a:glow>
            <a:innerShdw blurRad="114300">
              <a:prstClr val="black"/>
            </a:innerShdw>
            <a:softEdge rad="12700"/>
          </a:effectLst>
          <a:scene3d>
            <a:camera prst="orthographicFront"/>
            <a:lightRig rig="threePt" dir="t"/>
          </a:scene3d>
          <a:sp3d prstMaterial="dkEdge"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2334745-37F9-4659-BCF1-3BFC1CCF14D6}"/>
              </a:ext>
            </a:extLst>
          </p:cNvPr>
          <p:cNvSpPr/>
          <p:nvPr/>
        </p:nvSpPr>
        <p:spPr>
          <a:xfrm>
            <a:off x="5992834" y="1221617"/>
            <a:ext cx="2952000" cy="2246337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  <a:effectLst>
            <a:glow rad="38100">
              <a:schemeClr val="accent6">
                <a:alpha val="40000"/>
              </a:schemeClr>
            </a:glow>
            <a:innerShdw blurRad="114300">
              <a:prstClr val="black"/>
            </a:innerShdw>
            <a:softEdge rad="12700"/>
          </a:effectLst>
          <a:scene3d>
            <a:camera prst="orthographicFront"/>
            <a:lightRig rig="threePt" dir="t"/>
          </a:scene3d>
          <a:sp3d prstMaterial="dkEdge"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C6830DD5-B7F9-4AD3-8080-B3E4B5D7BABE}"/>
              </a:ext>
            </a:extLst>
          </p:cNvPr>
          <p:cNvGrpSpPr/>
          <p:nvPr/>
        </p:nvGrpSpPr>
        <p:grpSpPr>
          <a:xfrm>
            <a:off x="9110941" y="874800"/>
            <a:ext cx="2954305" cy="2593154"/>
            <a:chOff x="9110941" y="874800"/>
            <a:chExt cx="2954305" cy="2593154"/>
          </a:xfrm>
          <a:effectLst>
            <a:glow rad="38100">
              <a:schemeClr val="accent6">
                <a:alpha val="40000"/>
              </a:schemeClr>
            </a:glow>
            <a:innerShdw blurRad="114300">
              <a:prstClr val="black"/>
            </a:innerShdw>
          </a:effectLst>
        </p:grpSpPr>
        <p:sp>
          <p:nvSpPr>
            <p:cNvPr id="60" name="Rectangle: Rounded Corners 45">
              <a:extLst>
                <a:ext uri="{FF2B5EF4-FFF2-40B4-BE49-F238E27FC236}">
                  <a16:creationId xmlns:a16="http://schemas.microsoft.com/office/drawing/2014/main" id="{C46B62E0-15A8-47A2-8D6A-5DDB4FF13FE4}"/>
                </a:ext>
              </a:extLst>
            </p:cNvPr>
            <p:cNvSpPr/>
            <p:nvPr/>
          </p:nvSpPr>
          <p:spPr>
            <a:xfrm>
              <a:off x="9113246" y="874800"/>
              <a:ext cx="2952000" cy="323010"/>
            </a:xfrm>
            <a:prstGeom prst="round2SameRect">
              <a:avLst>
                <a:gd name="adj1" fmla="val 33719"/>
                <a:gd name="adj2" fmla="val 0"/>
              </a:avLst>
            </a:prstGeom>
            <a:solidFill>
              <a:srgbClr val="D9DCE3"/>
            </a:solidFill>
            <a:ln>
              <a:solidFill>
                <a:schemeClr val="tx1"/>
              </a:solidFill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  <a:softEdge rad="12700"/>
            </a:effectLst>
            <a:scene3d>
              <a:camera prst="orthographicFront"/>
              <a:lightRig rig="threePt" dir="t"/>
            </a:scene3d>
            <a:sp3d prstMaterial="dkEdge">
              <a:bevelT/>
              <a:bevelB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96D098BD-B1AC-4DA7-85B8-8437470B048A}"/>
                </a:ext>
              </a:extLst>
            </p:cNvPr>
            <p:cNvSpPr/>
            <p:nvPr/>
          </p:nvSpPr>
          <p:spPr>
            <a:xfrm>
              <a:off x="9110941" y="1221617"/>
              <a:ext cx="2952000" cy="2246337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tx1"/>
              </a:solidFill>
            </a:ln>
            <a:effectLst>
              <a:softEdge rad="12700"/>
            </a:effectLst>
            <a:scene3d>
              <a:camera prst="orthographicFront"/>
              <a:lightRig rig="threePt" dir="t"/>
            </a:scene3d>
            <a:sp3d prstMaterial="dkEdge">
              <a:bevelT/>
              <a:bevelB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id="{80D84501-67C0-4CEF-9D8C-8A5D1E1E553A}"/>
              </a:ext>
            </a:extLst>
          </p:cNvPr>
          <p:cNvGrpSpPr/>
          <p:nvPr/>
        </p:nvGrpSpPr>
        <p:grpSpPr>
          <a:xfrm>
            <a:off x="2871475" y="3865106"/>
            <a:ext cx="2953124" cy="2591353"/>
            <a:chOff x="2871475" y="3865106"/>
            <a:chExt cx="2953124" cy="2591353"/>
          </a:xfrm>
          <a:effectLst>
            <a:glow rad="38100">
              <a:schemeClr val="accent6">
                <a:alpha val="40000"/>
              </a:schemeClr>
            </a:glow>
            <a:innerShdw blurRad="114300">
              <a:prstClr val="black"/>
            </a:innerShdw>
          </a:effectLst>
        </p:grpSpPr>
        <p:sp>
          <p:nvSpPr>
            <p:cNvPr id="62" name="Rectangle: Rounded Corners 45">
              <a:extLst>
                <a:ext uri="{FF2B5EF4-FFF2-40B4-BE49-F238E27FC236}">
                  <a16:creationId xmlns:a16="http://schemas.microsoft.com/office/drawing/2014/main" id="{D5541A16-7E5B-45CA-9FA2-FAFB4AC60495}"/>
                </a:ext>
              </a:extLst>
            </p:cNvPr>
            <p:cNvSpPr/>
            <p:nvPr/>
          </p:nvSpPr>
          <p:spPr>
            <a:xfrm>
              <a:off x="2871475" y="3865106"/>
              <a:ext cx="2952000" cy="323010"/>
            </a:xfrm>
            <a:prstGeom prst="round2SameRect">
              <a:avLst>
                <a:gd name="adj1" fmla="val 33719"/>
                <a:gd name="adj2" fmla="val 0"/>
              </a:avLst>
            </a:prstGeom>
            <a:solidFill>
              <a:srgbClr val="D9DCE3"/>
            </a:solidFill>
            <a:ln>
              <a:solidFill>
                <a:schemeClr val="tx1"/>
              </a:solidFill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  <a:softEdge rad="12700"/>
            </a:effectLst>
            <a:scene3d>
              <a:camera prst="orthographicFront"/>
              <a:lightRig rig="threePt" dir="t"/>
            </a:scene3d>
            <a:sp3d prstMaterial="dkEdge">
              <a:bevelT/>
              <a:bevelB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5453CE15-02E0-4408-A3D6-F4E08BC40106}"/>
                </a:ext>
              </a:extLst>
            </p:cNvPr>
            <p:cNvSpPr/>
            <p:nvPr/>
          </p:nvSpPr>
          <p:spPr>
            <a:xfrm>
              <a:off x="2872599" y="4210122"/>
              <a:ext cx="2952000" cy="2246337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tx1"/>
              </a:solidFill>
            </a:ln>
            <a:effectLst>
              <a:softEdge rad="12700"/>
            </a:effectLst>
            <a:scene3d>
              <a:camera prst="orthographicFront"/>
              <a:lightRig rig="threePt" dir="t"/>
            </a:scene3d>
            <a:sp3d prstMaterial="dkEdge">
              <a:bevelT/>
              <a:bevelB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7" name="Groupe 6">
            <a:extLst>
              <a:ext uri="{FF2B5EF4-FFF2-40B4-BE49-F238E27FC236}">
                <a16:creationId xmlns:a16="http://schemas.microsoft.com/office/drawing/2014/main" id="{AFD1ABAB-DD90-4B7B-B84E-213970548539}"/>
              </a:ext>
            </a:extLst>
          </p:cNvPr>
          <p:cNvGrpSpPr/>
          <p:nvPr/>
        </p:nvGrpSpPr>
        <p:grpSpPr>
          <a:xfrm>
            <a:off x="5993357" y="3868024"/>
            <a:ext cx="2954180" cy="2588435"/>
            <a:chOff x="5993357" y="3868024"/>
            <a:chExt cx="2954180" cy="2588435"/>
          </a:xfrm>
          <a:effectLst>
            <a:glow rad="38100">
              <a:schemeClr val="accent6">
                <a:alpha val="40000"/>
              </a:schemeClr>
            </a:glow>
            <a:innerShdw blurRad="114300">
              <a:prstClr val="black"/>
            </a:innerShdw>
          </a:effectLst>
        </p:grpSpPr>
        <p:sp>
          <p:nvSpPr>
            <p:cNvPr id="64" name="Rectangle: Rounded Corners 45">
              <a:extLst>
                <a:ext uri="{FF2B5EF4-FFF2-40B4-BE49-F238E27FC236}">
                  <a16:creationId xmlns:a16="http://schemas.microsoft.com/office/drawing/2014/main" id="{91ED3440-4C77-45C9-B612-B0170E6F36E6}"/>
                </a:ext>
              </a:extLst>
            </p:cNvPr>
            <p:cNvSpPr/>
            <p:nvPr/>
          </p:nvSpPr>
          <p:spPr>
            <a:xfrm>
              <a:off x="5993357" y="3868024"/>
              <a:ext cx="2952000" cy="323010"/>
            </a:xfrm>
            <a:prstGeom prst="round2SameRect">
              <a:avLst>
                <a:gd name="adj1" fmla="val 33719"/>
                <a:gd name="adj2" fmla="val 0"/>
              </a:avLst>
            </a:prstGeom>
            <a:solidFill>
              <a:srgbClr val="D9DCE3"/>
            </a:solidFill>
            <a:ln>
              <a:solidFill>
                <a:schemeClr val="tx1"/>
              </a:solidFill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  <a:softEdge rad="12700"/>
            </a:effectLst>
            <a:scene3d>
              <a:camera prst="orthographicFront"/>
              <a:lightRig rig="threePt" dir="t"/>
            </a:scene3d>
            <a:sp3d prstMaterial="dkEdge">
              <a:bevelT/>
              <a:bevelB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3810EA2C-2C78-4891-A8C4-03ABE2C8CAAB}"/>
                </a:ext>
              </a:extLst>
            </p:cNvPr>
            <p:cNvSpPr/>
            <p:nvPr/>
          </p:nvSpPr>
          <p:spPr>
            <a:xfrm>
              <a:off x="5995537" y="4210122"/>
              <a:ext cx="2952000" cy="2246337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tx1"/>
              </a:solidFill>
            </a:ln>
            <a:effectLst>
              <a:softEdge rad="12700"/>
            </a:effectLst>
            <a:scene3d>
              <a:camera prst="orthographicFront"/>
              <a:lightRig rig="threePt" dir="t"/>
            </a:scene3d>
            <a:sp3d prstMaterial="dkEdge">
              <a:bevelT/>
              <a:bevelB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6" name="Groupe 5">
            <a:extLst>
              <a:ext uri="{FF2B5EF4-FFF2-40B4-BE49-F238E27FC236}">
                <a16:creationId xmlns:a16="http://schemas.microsoft.com/office/drawing/2014/main" id="{125B2A0F-C488-4459-9C35-605B1208AC62}"/>
              </a:ext>
            </a:extLst>
          </p:cNvPr>
          <p:cNvGrpSpPr/>
          <p:nvPr/>
        </p:nvGrpSpPr>
        <p:grpSpPr>
          <a:xfrm>
            <a:off x="9113644" y="3870000"/>
            <a:ext cx="2952123" cy="2586459"/>
            <a:chOff x="9113644" y="3870000"/>
            <a:chExt cx="2952123" cy="2586459"/>
          </a:xfrm>
          <a:effectLst>
            <a:glow rad="38100">
              <a:schemeClr val="accent6">
                <a:alpha val="40000"/>
              </a:schemeClr>
            </a:glow>
            <a:innerShdw blurRad="114300">
              <a:prstClr val="black"/>
            </a:innerShdw>
          </a:effectLst>
        </p:grpSpPr>
        <p:sp>
          <p:nvSpPr>
            <p:cNvPr id="66" name="Rectangle: Rounded Corners 45">
              <a:extLst>
                <a:ext uri="{FF2B5EF4-FFF2-40B4-BE49-F238E27FC236}">
                  <a16:creationId xmlns:a16="http://schemas.microsoft.com/office/drawing/2014/main" id="{CC1A4008-1D1D-4287-A4FB-504E7E2ED97A}"/>
                </a:ext>
              </a:extLst>
            </p:cNvPr>
            <p:cNvSpPr/>
            <p:nvPr/>
          </p:nvSpPr>
          <p:spPr>
            <a:xfrm>
              <a:off x="9113767" y="3870000"/>
              <a:ext cx="2952000" cy="323010"/>
            </a:xfrm>
            <a:prstGeom prst="round2SameRect">
              <a:avLst>
                <a:gd name="adj1" fmla="val 33719"/>
                <a:gd name="adj2" fmla="val 0"/>
              </a:avLst>
            </a:prstGeom>
            <a:solidFill>
              <a:srgbClr val="D9DCE3"/>
            </a:solidFill>
            <a:ln>
              <a:solidFill>
                <a:schemeClr val="tx1"/>
              </a:solidFill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  <a:softEdge rad="12700"/>
            </a:effectLst>
            <a:scene3d>
              <a:camera prst="orthographicFront"/>
              <a:lightRig rig="threePt" dir="t"/>
            </a:scene3d>
            <a:sp3d prstMaterial="dkEdge">
              <a:bevelT/>
              <a:bevelB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ADDB84E-EBDA-47D2-B1AC-37BD9BEB8980}"/>
                </a:ext>
              </a:extLst>
            </p:cNvPr>
            <p:cNvSpPr/>
            <p:nvPr/>
          </p:nvSpPr>
          <p:spPr>
            <a:xfrm>
              <a:off x="9113644" y="4210122"/>
              <a:ext cx="2952000" cy="2246337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tx1"/>
              </a:solidFill>
            </a:ln>
            <a:effectLst>
              <a:softEdge rad="12700"/>
            </a:effectLst>
            <a:scene3d>
              <a:camera prst="orthographicFront"/>
              <a:lightRig rig="threePt" dir="t"/>
            </a:scene3d>
            <a:sp3d prstMaterial="dkEdge">
              <a:bevelT/>
              <a:bevelB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40131400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76">
            <a:extLst>
              <a:ext uri="{FF2B5EF4-FFF2-40B4-BE49-F238E27FC236}">
                <a16:creationId xmlns:a16="http://schemas.microsoft.com/office/drawing/2014/main" id="{4AEAEC87-07A0-416F-B960-87B1F01E7C0F}"/>
              </a:ext>
            </a:extLst>
          </p:cNvPr>
          <p:cNvSpPr/>
          <p:nvPr/>
        </p:nvSpPr>
        <p:spPr bwMode="auto">
          <a:xfrm rot="10800000">
            <a:off x="-37050" y="0"/>
            <a:ext cx="12266099" cy="1351883"/>
          </a:xfrm>
          <a:prstGeom prst="rect">
            <a:avLst/>
          </a:prstGeom>
          <a:gradFill flip="none" rotWithShape="1">
            <a:gsLst>
              <a:gs pos="58000">
                <a:srgbClr val="D5D5D6">
                  <a:alpha val="10000"/>
                </a:srgbClr>
              </a:gs>
              <a:gs pos="0">
                <a:srgbClr val="D5D5D6">
                  <a:alpha val="42000"/>
                </a:srgbClr>
              </a:gs>
              <a:gs pos="93000">
                <a:srgbClr val="D5D5D6">
                  <a:alpha val="0"/>
                </a:srgbClr>
              </a:gs>
            </a:gsLst>
            <a:lin ang="16200000" scaled="1"/>
            <a:tileRect/>
          </a:gradFill>
          <a:ln w="254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vert="horz" wrap="square" lIns="38100" tIns="38100" rIns="38100" bIns="381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619125" rtl="0" eaLnBrk="1" fontAlgn="base" latinLnBrk="0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100" b="0" i="0" u="none" strike="noStrike" cap="none" normalizeH="0" baseline="43000" dirty="0">
              <a:ln>
                <a:noFill/>
              </a:ln>
              <a:solidFill>
                <a:srgbClr val="818A93"/>
              </a:solidFill>
              <a:effectLst/>
              <a:latin typeface="Open Sans" charset="0"/>
              <a:ea typeface="Open Sans" charset="0"/>
              <a:cs typeface="Open Sans" charset="0"/>
              <a:sym typeface="Open Sans" charset="0"/>
            </a:endParaRPr>
          </a:p>
        </p:txBody>
      </p:sp>
      <p:sp>
        <p:nvSpPr>
          <p:cNvPr id="15" name="Rectangle: Rounded Corners 22">
            <a:extLst>
              <a:ext uri="{FF2B5EF4-FFF2-40B4-BE49-F238E27FC236}">
                <a16:creationId xmlns:a16="http://schemas.microsoft.com/office/drawing/2014/main" id="{AF83DD41-AB12-7F46-A945-E5B472348261}"/>
              </a:ext>
            </a:extLst>
          </p:cNvPr>
          <p:cNvSpPr/>
          <p:nvPr/>
        </p:nvSpPr>
        <p:spPr>
          <a:xfrm>
            <a:off x="2899300" y="106563"/>
            <a:ext cx="9172298" cy="544940"/>
          </a:xfrm>
          <a:prstGeom prst="roundRect">
            <a:avLst>
              <a:gd name="adj" fmla="val 5838"/>
            </a:avLst>
          </a:prstGeom>
          <a:solidFill>
            <a:srgbClr val="D9DCE3"/>
          </a:solidFill>
          <a:ln>
            <a:solidFill>
              <a:schemeClr val="accent1">
                <a:shade val="50000"/>
              </a:schemeClr>
            </a:solidFill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  <a:softEdge rad="12700"/>
          </a:effectLst>
          <a:scene3d>
            <a:camera prst="orthographicFront"/>
            <a:lightRig rig="threePt" dir="t"/>
          </a:scene3d>
          <a:sp3d prstMaterial="dkEdge"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" name="Groupe 9">
            <a:extLst>
              <a:ext uri="{FF2B5EF4-FFF2-40B4-BE49-F238E27FC236}">
                <a16:creationId xmlns:a16="http://schemas.microsoft.com/office/drawing/2014/main" id="{D134BC8F-C950-4725-AA8B-D8F09268B73E}"/>
              </a:ext>
            </a:extLst>
          </p:cNvPr>
          <p:cNvGrpSpPr/>
          <p:nvPr/>
        </p:nvGrpSpPr>
        <p:grpSpPr>
          <a:xfrm>
            <a:off x="3015573" y="252472"/>
            <a:ext cx="312799" cy="267673"/>
            <a:chOff x="3015573" y="252472"/>
            <a:chExt cx="312799" cy="267673"/>
          </a:xfrm>
        </p:grpSpPr>
        <p:sp>
          <p:nvSpPr>
            <p:cNvPr id="55" name="Circle: Hollow 96">
              <a:extLst>
                <a:ext uri="{FF2B5EF4-FFF2-40B4-BE49-F238E27FC236}">
                  <a16:creationId xmlns:a16="http://schemas.microsoft.com/office/drawing/2014/main" id="{2C32A963-0A9E-4A31-88C7-C9A90E670641}"/>
                </a:ext>
              </a:extLst>
            </p:cNvPr>
            <p:cNvSpPr/>
            <p:nvPr/>
          </p:nvSpPr>
          <p:spPr>
            <a:xfrm>
              <a:off x="3015573" y="252472"/>
              <a:ext cx="312799" cy="267673"/>
            </a:xfrm>
            <a:prstGeom prst="donut">
              <a:avLst>
                <a:gd name="adj" fmla="val 3871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 dirty="0">
                <a:solidFill>
                  <a:schemeClr val="tx1"/>
                </a:solidFill>
              </a:endParaRPr>
            </a:p>
          </p:txBody>
        </p:sp>
        <p:sp>
          <p:nvSpPr>
            <p:cNvPr id="56" name="Freeform: Shape 98">
              <a:extLst>
                <a:ext uri="{FF2B5EF4-FFF2-40B4-BE49-F238E27FC236}">
                  <a16:creationId xmlns:a16="http://schemas.microsoft.com/office/drawing/2014/main" id="{4E1446DC-2A86-4931-8103-3F1A18E68A72}"/>
                </a:ext>
              </a:extLst>
            </p:cNvPr>
            <p:cNvSpPr/>
            <p:nvPr/>
          </p:nvSpPr>
          <p:spPr>
            <a:xfrm>
              <a:off x="3085775" y="309491"/>
              <a:ext cx="1786" cy="1528"/>
            </a:xfrm>
            <a:custGeom>
              <a:avLst/>
              <a:gdLst/>
              <a:ahLst/>
              <a:cxnLst/>
              <a:rect l="l" t="t" r="r" b="b"/>
              <a:pathLst>
                <a:path w="9525" h="9525"/>
              </a:pathLst>
            </a:custGeom>
            <a:solidFill>
              <a:schemeClr val="tx1"/>
            </a:solidFill>
            <a:ln w="9525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 sz="675" dirty="0"/>
            </a:p>
          </p:txBody>
        </p:sp>
        <p:sp>
          <p:nvSpPr>
            <p:cNvPr id="57" name="Freeform: Shape 99">
              <a:extLst>
                <a:ext uri="{FF2B5EF4-FFF2-40B4-BE49-F238E27FC236}">
                  <a16:creationId xmlns:a16="http://schemas.microsoft.com/office/drawing/2014/main" id="{B200F6A2-5AD1-4529-ABD1-E4A55EAF60A9}"/>
                </a:ext>
              </a:extLst>
            </p:cNvPr>
            <p:cNvSpPr/>
            <p:nvPr/>
          </p:nvSpPr>
          <p:spPr>
            <a:xfrm>
              <a:off x="3090770" y="306962"/>
              <a:ext cx="164271" cy="152795"/>
            </a:xfrm>
            <a:custGeom>
              <a:avLst/>
              <a:gdLst>
                <a:gd name="connsiteX0" fmla="*/ 782955 w 876300"/>
                <a:gd name="connsiteY0" fmla="*/ 949643 h 952500"/>
                <a:gd name="connsiteX1" fmla="*/ 554355 w 876300"/>
                <a:gd name="connsiteY1" fmla="*/ 949643 h 952500"/>
                <a:gd name="connsiteX2" fmla="*/ 540068 w 876300"/>
                <a:gd name="connsiteY2" fmla="*/ 935355 h 952500"/>
                <a:gd name="connsiteX3" fmla="*/ 540068 w 876300"/>
                <a:gd name="connsiteY3" fmla="*/ 644843 h 952500"/>
                <a:gd name="connsiteX4" fmla="*/ 340043 w 876300"/>
                <a:gd name="connsiteY4" fmla="*/ 644843 h 952500"/>
                <a:gd name="connsiteX5" fmla="*/ 340043 w 876300"/>
                <a:gd name="connsiteY5" fmla="*/ 935355 h 952500"/>
                <a:gd name="connsiteX6" fmla="*/ 325755 w 876300"/>
                <a:gd name="connsiteY6" fmla="*/ 949643 h 952500"/>
                <a:gd name="connsiteX7" fmla="*/ 97155 w 876300"/>
                <a:gd name="connsiteY7" fmla="*/ 949643 h 952500"/>
                <a:gd name="connsiteX8" fmla="*/ 82868 w 876300"/>
                <a:gd name="connsiteY8" fmla="*/ 935355 h 952500"/>
                <a:gd name="connsiteX9" fmla="*/ 82868 w 876300"/>
                <a:gd name="connsiteY9" fmla="*/ 426720 h 952500"/>
                <a:gd name="connsiteX10" fmla="*/ 97155 w 876300"/>
                <a:gd name="connsiteY10" fmla="*/ 412433 h 952500"/>
                <a:gd name="connsiteX11" fmla="*/ 824865 w 876300"/>
                <a:gd name="connsiteY11" fmla="*/ 412433 h 952500"/>
                <a:gd name="connsiteX12" fmla="*/ 452438 w 876300"/>
                <a:gd name="connsiteY12" fmla="*/ 40958 h 952500"/>
                <a:gd name="connsiteX13" fmla="*/ 260033 w 876300"/>
                <a:gd name="connsiteY13" fmla="*/ 234315 h 952500"/>
                <a:gd name="connsiteX14" fmla="*/ 244793 w 876300"/>
                <a:gd name="connsiteY14" fmla="*/ 237173 h 952500"/>
                <a:gd name="connsiteX15" fmla="*/ 236220 w 876300"/>
                <a:gd name="connsiteY15" fmla="*/ 223838 h 952500"/>
                <a:gd name="connsiteX16" fmla="*/ 236220 w 876300"/>
                <a:gd name="connsiteY16" fmla="*/ 111443 h 952500"/>
                <a:gd name="connsiteX17" fmla="*/ 162878 w 876300"/>
                <a:gd name="connsiteY17" fmla="*/ 111443 h 952500"/>
                <a:gd name="connsiteX18" fmla="*/ 162878 w 876300"/>
                <a:gd name="connsiteY18" fmla="*/ 300038 h 952500"/>
                <a:gd name="connsiteX19" fmla="*/ 159068 w 876300"/>
                <a:gd name="connsiteY19" fmla="*/ 310515 h 952500"/>
                <a:gd name="connsiteX20" fmla="*/ 31432 w 876300"/>
                <a:gd name="connsiteY20" fmla="*/ 437198 h 952500"/>
                <a:gd name="connsiteX21" fmla="*/ 11430 w 876300"/>
                <a:gd name="connsiteY21" fmla="*/ 437198 h 952500"/>
                <a:gd name="connsiteX22" fmla="*/ 11430 w 876300"/>
                <a:gd name="connsiteY22" fmla="*/ 417195 h 952500"/>
                <a:gd name="connsiteX23" fmla="*/ 134303 w 876300"/>
                <a:gd name="connsiteY23" fmla="*/ 294323 h 952500"/>
                <a:gd name="connsiteX24" fmla="*/ 134303 w 876300"/>
                <a:gd name="connsiteY24" fmla="*/ 97155 h 952500"/>
                <a:gd name="connsiteX25" fmla="*/ 148590 w 876300"/>
                <a:gd name="connsiteY25" fmla="*/ 82868 h 952500"/>
                <a:gd name="connsiteX26" fmla="*/ 249555 w 876300"/>
                <a:gd name="connsiteY26" fmla="*/ 82868 h 952500"/>
                <a:gd name="connsiteX27" fmla="*/ 263843 w 876300"/>
                <a:gd name="connsiteY27" fmla="*/ 97155 h 952500"/>
                <a:gd name="connsiteX28" fmla="*/ 263843 w 876300"/>
                <a:gd name="connsiteY28" fmla="*/ 189548 h 952500"/>
                <a:gd name="connsiteX29" fmla="*/ 441960 w 876300"/>
                <a:gd name="connsiteY29" fmla="*/ 11430 h 952500"/>
                <a:gd name="connsiteX30" fmla="*/ 461963 w 876300"/>
                <a:gd name="connsiteY30" fmla="*/ 11430 h 952500"/>
                <a:gd name="connsiteX31" fmla="*/ 868680 w 876300"/>
                <a:gd name="connsiteY31" fmla="*/ 417195 h 952500"/>
                <a:gd name="connsiteX32" fmla="*/ 871538 w 876300"/>
                <a:gd name="connsiteY32" fmla="*/ 432435 h 952500"/>
                <a:gd name="connsiteX33" fmla="*/ 858203 w 876300"/>
                <a:gd name="connsiteY33" fmla="*/ 441008 h 952500"/>
                <a:gd name="connsiteX34" fmla="*/ 111443 w 876300"/>
                <a:gd name="connsiteY34" fmla="*/ 441008 h 952500"/>
                <a:gd name="connsiteX35" fmla="*/ 111443 w 876300"/>
                <a:gd name="connsiteY35" fmla="*/ 920115 h 952500"/>
                <a:gd name="connsiteX36" fmla="*/ 311468 w 876300"/>
                <a:gd name="connsiteY36" fmla="*/ 920115 h 952500"/>
                <a:gd name="connsiteX37" fmla="*/ 311468 w 876300"/>
                <a:gd name="connsiteY37" fmla="*/ 630555 h 952500"/>
                <a:gd name="connsiteX38" fmla="*/ 325755 w 876300"/>
                <a:gd name="connsiteY38" fmla="*/ 616268 h 952500"/>
                <a:gd name="connsiteX39" fmla="*/ 554355 w 876300"/>
                <a:gd name="connsiteY39" fmla="*/ 616268 h 952500"/>
                <a:gd name="connsiteX40" fmla="*/ 568643 w 876300"/>
                <a:gd name="connsiteY40" fmla="*/ 630555 h 952500"/>
                <a:gd name="connsiteX41" fmla="*/ 568643 w 876300"/>
                <a:gd name="connsiteY41" fmla="*/ 921068 h 952500"/>
                <a:gd name="connsiteX42" fmla="*/ 768668 w 876300"/>
                <a:gd name="connsiteY42" fmla="*/ 921068 h 952500"/>
                <a:gd name="connsiteX43" fmla="*/ 768668 w 876300"/>
                <a:gd name="connsiteY43" fmla="*/ 478155 h 952500"/>
                <a:gd name="connsiteX44" fmla="*/ 782955 w 876300"/>
                <a:gd name="connsiteY44" fmla="*/ 463868 h 952500"/>
                <a:gd name="connsiteX45" fmla="*/ 797243 w 876300"/>
                <a:gd name="connsiteY45" fmla="*/ 478155 h 952500"/>
                <a:gd name="connsiteX46" fmla="*/ 797243 w 876300"/>
                <a:gd name="connsiteY46" fmla="*/ 935355 h 952500"/>
                <a:gd name="connsiteX47" fmla="*/ 782955 w 876300"/>
                <a:gd name="connsiteY47" fmla="*/ 949643 h 95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876300" h="952500">
                  <a:moveTo>
                    <a:pt x="782955" y="949643"/>
                  </a:moveTo>
                  <a:lnTo>
                    <a:pt x="554355" y="949643"/>
                  </a:lnTo>
                  <a:cubicBezTo>
                    <a:pt x="546735" y="949643"/>
                    <a:pt x="540068" y="942975"/>
                    <a:pt x="540068" y="935355"/>
                  </a:cubicBezTo>
                  <a:lnTo>
                    <a:pt x="540068" y="644843"/>
                  </a:lnTo>
                  <a:lnTo>
                    <a:pt x="340043" y="644843"/>
                  </a:lnTo>
                  <a:lnTo>
                    <a:pt x="340043" y="935355"/>
                  </a:lnTo>
                  <a:cubicBezTo>
                    <a:pt x="340043" y="942975"/>
                    <a:pt x="333375" y="949643"/>
                    <a:pt x="325755" y="949643"/>
                  </a:cubicBezTo>
                  <a:lnTo>
                    <a:pt x="97155" y="949643"/>
                  </a:lnTo>
                  <a:cubicBezTo>
                    <a:pt x="89535" y="949643"/>
                    <a:pt x="82868" y="942975"/>
                    <a:pt x="82868" y="935355"/>
                  </a:cubicBezTo>
                  <a:lnTo>
                    <a:pt x="82868" y="426720"/>
                  </a:lnTo>
                  <a:cubicBezTo>
                    <a:pt x="82868" y="419100"/>
                    <a:pt x="89535" y="412433"/>
                    <a:pt x="97155" y="412433"/>
                  </a:cubicBezTo>
                  <a:lnTo>
                    <a:pt x="824865" y="412433"/>
                  </a:lnTo>
                  <a:lnTo>
                    <a:pt x="452438" y="40958"/>
                  </a:lnTo>
                  <a:lnTo>
                    <a:pt x="260033" y="234315"/>
                  </a:lnTo>
                  <a:cubicBezTo>
                    <a:pt x="256223" y="238125"/>
                    <a:pt x="249555" y="240030"/>
                    <a:pt x="244793" y="237173"/>
                  </a:cubicBezTo>
                  <a:cubicBezTo>
                    <a:pt x="239078" y="235268"/>
                    <a:pt x="236220" y="229553"/>
                    <a:pt x="236220" y="223838"/>
                  </a:cubicBezTo>
                  <a:lnTo>
                    <a:pt x="236220" y="111443"/>
                  </a:lnTo>
                  <a:lnTo>
                    <a:pt x="162878" y="111443"/>
                  </a:lnTo>
                  <a:lnTo>
                    <a:pt x="162878" y="300038"/>
                  </a:lnTo>
                  <a:cubicBezTo>
                    <a:pt x="162878" y="303848"/>
                    <a:pt x="160973" y="307658"/>
                    <a:pt x="159068" y="310515"/>
                  </a:cubicBezTo>
                  <a:lnTo>
                    <a:pt x="31432" y="437198"/>
                  </a:lnTo>
                  <a:cubicBezTo>
                    <a:pt x="25718" y="442913"/>
                    <a:pt x="17145" y="442913"/>
                    <a:pt x="11430" y="437198"/>
                  </a:cubicBezTo>
                  <a:cubicBezTo>
                    <a:pt x="5715" y="431483"/>
                    <a:pt x="5715" y="422910"/>
                    <a:pt x="11430" y="417195"/>
                  </a:cubicBezTo>
                  <a:lnTo>
                    <a:pt x="134303" y="294323"/>
                  </a:lnTo>
                  <a:lnTo>
                    <a:pt x="134303" y="97155"/>
                  </a:lnTo>
                  <a:cubicBezTo>
                    <a:pt x="134303" y="89535"/>
                    <a:pt x="140970" y="82868"/>
                    <a:pt x="148590" y="82868"/>
                  </a:cubicBezTo>
                  <a:lnTo>
                    <a:pt x="249555" y="82868"/>
                  </a:lnTo>
                  <a:cubicBezTo>
                    <a:pt x="257175" y="82868"/>
                    <a:pt x="263843" y="89535"/>
                    <a:pt x="263843" y="97155"/>
                  </a:cubicBezTo>
                  <a:lnTo>
                    <a:pt x="263843" y="189548"/>
                  </a:lnTo>
                  <a:lnTo>
                    <a:pt x="441960" y="11430"/>
                  </a:lnTo>
                  <a:cubicBezTo>
                    <a:pt x="447675" y="5715"/>
                    <a:pt x="456248" y="5715"/>
                    <a:pt x="461963" y="11430"/>
                  </a:cubicBezTo>
                  <a:lnTo>
                    <a:pt x="868680" y="417195"/>
                  </a:lnTo>
                  <a:cubicBezTo>
                    <a:pt x="872490" y="421005"/>
                    <a:pt x="874395" y="427673"/>
                    <a:pt x="871538" y="432435"/>
                  </a:cubicBezTo>
                  <a:cubicBezTo>
                    <a:pt x="869633" y="438150"/>
                    <a:pt x="863918" y="441008"/>
                    <a:pt x="858203" y="441008"/>
                  </a:cubicBezTo>
                  <a:lnTo>
                    <a:pt x="111443" y="441008"/>
                  </a:lnTo>
                  <a:lnTo>
                    <a:pt x="111443" y="920115"/>
                  </a:lnTo>
                  <a:lnTo>
                    <a:pt x="311468" y="920115"/>
                  </a:lnTo>
                  <a:lnTo>
                    <a:pt x="311468" y="630555"/>
                  </a:lnTo>
                  <a:cubicBezTo>
                    <a:pt x="311468" y="622935"/>
                    <a:pt x="318135" y="616268"/>
                    <a:pt x="325755" y="616268"/>
                  </a:cubicBezTo>
                  <a:lnTo>
                    <a:pt x="554355" y="616268"/>
                  </a:lnTo>
                  <a:cubicBezTo>
                    <a:pt x="561975" y="616268"/>
                    <a:pt x="568643" y="622935"/>
                    <a:pt x="568643" y="630555"/>
                  </a:cubicBezTo>
                  <a:lnTo>
                    <a:pt x="568643" y="921068"/>
                  </a:lnTo>
                  <a:lnTo>
                    <a:pt x="768668" y="921068"/>
                  </a:lnTo>
                  <a:lnTo>
                    <a:pt x="768668" y="478155"/>
                  </a:lnTo>
                  <a:cubicBezTo>
                    <a:pt x="768668" y="470535"/>
                    <a:pt x="775335" y="463868"/>
                    <a:pt x="782955" y="463868"/>
                  </a:cubicBezTo>
                  <a:cubicBezTo>
                    <a:pt x="790575" y="463868"/>
                    <a:pt x="797243" y="470535"/>
                    <a:pt x="797243" y="478155"/>
                  </a:cubicBezTo>
                  <a:lnTo>
                    <a:pt x="797243" y="935355"/>
                  </a:lnTo>
                  <a:cubicBezTo>
                    <a:pt x="797243" y="942975"/>
                    <a:pt x="790575" y="949643"/>
                    <a:pt x="782955" y="949643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 sz="675" dirty="0"/>
            </a:p>
          </p:txBody>
        </p:sp>
      </p:grpSp>
      <p:sp>
        <p:nvSpPr>
          <p:cNvPr id="34" name="Rectangle: Rounded Corners 22">
            <a:extLst>
              <a:ext uri="{FF2B5EF4-FFF2-40B4-BE49-F238E27FC236}">
                <a16:creationId xmlns:a16="http://schemas.microsoft.com/office/drawing/2014/main" id="{31253315-0CE0-4100-AE83-A3FF53253696}"/>
              </a:ext>
            </a:extLst>
          </p:cNvPr>
          <p:cNvSpPr/>
          <p:nvPr/>
        </p:nvSpPr>
        <p:spPr>
          <a:xfrm>
            <a:off x="70415" y="113838"/>
            <a:ext cx="2433796" cy="544940"/>
          </a:xfrm>
          <a:prstGeom prst="roundRect">
            <a:avLst>
              <a:gd name="adj" fmla="val 5838"/>
            </a:avLst>
          </a:prstGeom>
          <a:solidFill>
            <a:srgbClr val="D9DCE3"/>
          </a:solidFill>
          <a:ln>
            <a:solidFill>
              <a:schemeClr val="accent1">
                <a:shade val="50000"/>
              </a:schemeClr>
            </a:solidFill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  <a:softEdge rad="12700"/>
          </a:effectLst>
          <a:scene3d>
            <a:camera prst="orthographicFront"/>
            <a:lightRig rig="threePt" dir="t"/>
          </a:scene3d>
          <a:sp3d prstMaterial="dkEdge"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Tw Cen MT Condensed" panose="020B0606020104020203" pitchFamily="34" charset="0"/>
              </a:rPr>
              <a:t>Visuals                  Tables</a:t>
            </a:r>
          </a:p>
        </p:txBody>
      </p:sp>
      <p:sp>
        <p:nvSpPr>
          <p:cNvPr id="39" name="Freeform: Shape 40">
            <a:extLst>
              <a:ext uri="{FF2B5EF4-FFF2-40B4-BE49-F238E27FC236}">
                <a16:creationId xmlns:a16="http://schemas.microsoft.com/office/drawing/2014/main" id="{A1965983-867E-404A-9DB5-EDB747A25269}"/>
              </a:ext>
            </a:extLst>
          </p:cNvPr>
          <p:cNvSpPr/>
          <p:nvPr/>
        </p:nvSpPr>
        <p:spPr>
          <a:xfrm rot="16200000" flipV="1">
            <a:off x="-669313" y="3401000"/>
            <a:ext cx="6723387" cy="149066"/>
          </a:xfrm>
          <a:custGeom>
            <a:avLst/>
            <a:gdLst>
              <a:gd name="connsiteX0" fmla="*/ 0 w 2779312"/>
              <a:gd name="connsiteY0" fmla="*/ 0 h 95677"/>
              <a:gd name="connsiteX1" fmla="*/ 2779312 w 2779312"/>
              <a:gd name="connsiteY1" fmla="*/ 0 h 95677"/>
              <a:gd name="connsiteX2" fmla="*/ 2779312 w 2779312"/>
              <a:gd name="connsiteY2" fmla="*/ 95677 h 95677"/>
              <a:gd name="connsiteX3" fmla="*/ 40539 w 2779312"/>
              <a:gd name="connsiteY3" fmla="*/ 95677 h 95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79312" h="95677">
                <a:moveTo>
                  <a:pt x="0" y="0"/>
                </a:moveTo>
                <a:lnTo>
                  <a:pt x="2779312" y="0"/>
                </a:lnTo>
                <a:lnTo>
                  <a:pt x="2779312" y="95677"/>
                </a:lnTo>
                <a:lnTo>
                  <a:pt x="40539" y="95677"/>
                </a:lnTo>
                <a:close/>
              </a:path>
            </a:pathLst>
          </a:custGeom>
          <a:ln>
            <a:noFill/>
          </a:ln>
          <a:scene3d>
            <a:camera prst="orthographicFront"/>
            <a:lightRig rig="twoPt" dir="t"/>
          </a:scene3d>
          <a:sp3d contourW="12700" prstMaterial="dkEdge">
            <a:bevelT w="38100" h="38100" prst="hardEdge"/>
            <a:bevelB w="38100" h="0" prst="cross"/>
            <a:extrusionClr>
              <a:schemeClr val="accent1">
                <a:lumMod val="75000"/>
              </a:schemeClr>
            </a:extrusionClr>
            <a:contourClr>
              <a:schemeClr val="accent1">
                <a:lumMod val="7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40" name="Rectangle : coins arrondis 39">
            <a:extLst>
              <a:ext uri="{FF2B5EF4-FFF2-40B4-BE49-F238E27FC236}">
                <a16:creationId xmlns:a16="http://schemas.microsoft.com/office/drawing/2014/main" id="{D726FC9C-420F-4DDC-94FA-435676DDC078}"/>
              </a:ext>
            </a:extLst>
          </p:cNvPr>
          <p:cNvSpPr/>
          <p:nvPr/>
        </p:nvSpPr>
        <p:spPr>
          <a:xfrm>
            <a:off x="70415" y="842865"/>
            <a:ext cx="2433796" cy="432000"/>
          </a:xfrm>
          <a:prstGeom prst="roundRect">
            <a:avLst/>
          </a:prstGeom>
          <a:solidFill>
            <a:srgbClr val="D9DCE3"/>
          </a:solidFill>
          <a:ln>
            <a:solidFill>
              <a:schemeClr val="accent1">
                <a:shade val="50000"/>
              </a:schemeClr>
            </a:solidFill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  <a:softEdge rad="12700"/>
          </a:effectLst>
          <a:scene3d>
            <a:camera prst="orthographicFront"/>
            <a:lightRig rig="threePt" dir="t"/>
          </a:scene3d>
          <a:sp3d prstMaterial="dkEdge"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Tw Cen MT Condensed" panose="020B0606020104020203" pitchFamily="34" charset="0"/>
              </a:rPr>
              <a:t>Report Filters</a:t>
            </a:r>
            <a:endParaRPr lang="fr-FR" sz="2000" b="1" dirty="0">
              <a:solidFill>
                <a:schemeClr val="tx1"/>
              </a:solidFill>
              <a:latin typeface="Tw Cen MT Condensed" panose="020B0606020104020203" pitchFamily="34" charset="0"/>
            </a:endParaRPr>
          </a:p>
        </p:txBody>
      </p:sp>
      <p:sp>
        <p:nvSpPr>
          <p:cNvPr id="50" name="Rectangle: Rounded Corners 45">
            <a:extLst>
              <a:ext uri="{FF2B5EF4-FFF2-40B4-BE49-F238E27FC236}">
                <a16:creationId xmlns:a16="http://schemas.microsoft.com/office/drawing/2014/main" id="{96983D78-A628-48A3-B40A-8E1EE723F7E6}"/>
              </a:ext>
            </a:extLst>
          </p:cNvPr>
          <p:cNvSpPr/>
          <p:nvPr/>
        </p:nvSpPr>
        <p:spPr>
          <a:xfrm>
            <a:off x="2870953" y="872945"/>
            <a:ext cx="2952000" cy="323010"/>
          </a:xfrm>
          <a:prstGeom prst="round2SameRect">
            <a:avLst>
              <a:gd name="adj1" fmla="val 33719"/>
              <a:gd name="adj2" fmla="val 0"/>
            </a:avLst>
          </a:prstGeom>
          <a:solidFill>
            <a:srgbClr val="D9DCE3"/>
          </a:solidFill>
          <a:ln>
            <a:solidFill>
              <a:schemeClr val="accent1">
                <a:shade val="50000"/>
              </a:schemeClr>
            </a:solidFill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  <a:softEdge rad="12700"/>
          </a:effectLst>
          <a:scene3d>
            <a:camera prst="orthographicFront"/>
            <a:lightRig rig="threePt" dir="t"/>
          </a:scene3d>
          <a:sp3d prstMaterial="dkEdge"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8" name="Rectangle: Rounded Corners 45">
            <a:extLst>
              <a:ext uri="{FF2B5EF4-FFF2-40B4-BE49-F238E27FC236}">
                <a16:creationId xmlns:a16="http://schemas.microsoft.com/office/drawing/2014/main" id="{C3FD3F36-2489-4BAF-A4B6-5E8D308A3922}"/>
              </a:ext>
            </a:extLst>
          </p:cNvPr>
          <p:cNvSpPr/>
          <p:nvPr/>
        </p:nvSpPr>
        <p:spPr>
          <a:xfrm>
            <a:off x="5992834" y="875863"/>
            <a:ext cx="2952000" cy="323010"/>
          </a:xfrm>
          <a:prstGeom prst="round2SameRect">
            <a:avLst>
              <a:gd name="adj1" fmla="val 33719"/>
              <a:gd name="adj2" fmla="val 0"/>
            </a:avLst>
          </a:prstGeom>
          <a:solidFill>
            <a:srgbClr val="D9DCE3"/>
          </a:solidFill>
          <a:ln>
            <a:solidFill>
              <a:schemeClr val="accent1">
                <a:shade val="50000"/>
              </a:schemeClr>
            </a:solidFill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  <a:softEdge rad="12700"/>
          </a:effectLst>
          <a:scene3d>
            <a:camera prst="orthographicFront"/>
            <a:lightRig rig="threePt" dir="t"/>
          </a:scene3d>
          <a:sp3d prstMaterial="dkEdge"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31AA0AC-D63A-4044-BA80-51299EF827E0}"/>
              </a:ext>
            </a:extLst>
          </p:cNvPr>
          <p:cNvSpPr/>
          <p:nvPr/>
        </p:nvSpPr>
        <p:spPr>
          <a:xfrm>
            <a:off x="2869896" y="1221617"/>
            <a:ext cx="2952000" cy="2246337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  <a:effectLst>
            <a:softEdge rad="12700"/>
          </a:effectLst>
          <a:scene3d>
            <a:camera prst="orthographicFront"/>
            <a:lightRig rig="threePt" dir="t"/>
          </a:scene3d>
          <a:sp3d prstMaterial="dkEdge"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2334745-37F9-4659-BCF1-3BFC1CCF14D6}"/>
              </a:ext>
            </a:extLst>
          </p:cNvPr>
          <p:cNvSpPr/>
          <p:nvPr/>
        </p:nvSpPr>
        <p:spPr>
          <a:xfrm>
            <a:off x="5992834" y="1221617"/>
            <a:ext cx="2952000" cy="2246337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  <a:effectLst>
            <a:softEdge rad="12700"/>
          </a:effectLst>
          <a:scene3d>
            <a:camera prst="orthographicFront"/>
            <a:lightRig rig="threePt" dir="t"/>
          </a:scene3d>
          <a:sp3d prstMaterial="dkEdge"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C6830DD5-B7F9-4AD3-8080-B3E4B5D7BABE}"/>
              </a:ext>
            </a:extLst>
          </p:cNvPr>
          <p:cNvGrpSpPr/>
          <p:nvPr/>
        </p:nvGrpSpPr>
        <p:grpSpPr>
          <a:xfrm>
            <a:off x="9110941" y="874800"/>
            <a:ext cx="2954305" cy="2593154"/>
            <a:chOff x="9110941" y="874800"/>
            <a:chExt cx="2954305" cy="2593154"/>
          </a:xfrm>
        </p:grpSpPr>
        <p:sp>
          <p:nvSpPr>
            <p:cNvPr id="60" name="Rectangle: Rounded Corners 45">
              <a:extLst>
                <a:ext uri="{FF2B5EF4-FFF2-40B4-BE49-F238E27FC236}">
                  <a16:creationId xmlns:a16="http://schemas.microsoft.com/office/drawing/2014/main" id="{C46B62E0-15A8-47A2-8D6A-5DDB4FF13FE4}"/>
                </a:ext>
              </a:extLst>
            </p:cNvPr>
            <p:cNvSpPr/>
            <p:nvPr/>
          </p:nvSpPr>
          <p:spPr>
            <a:xfrm>
              <a:off x="9113246" y="874800"/>
              <a:ext cx="2952000" cy="323010"/>
            </a:xfrm>
            <a:prstGeom prst="round2SameRect">
              <a:avLst>
                <a:gd name="adj1" fmla="val 33719"/>
                <a:gd name="adj2" fmla="val 0"/>
              </a:avLst>
            </a:prstGeom>
            <a:solidFill>
              <a:srgbClr val="D9DCE3"/>
            </a:solidFill>
            <a:ln>
              <a:solidFill>
                <a:schemeClr val="accent1">
                  <a:shade val="50000"/>
                </a:schemeClr>
              </a:solidFill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  <a:softEdge rad="12700"/>
            </a:effectLst>
            <a:scene3d>
              <a:camera prst="orthographicFront"/>
              <a:lightRig rig="threePt" dir="t"/>
            </a:scene3d>
            <a:sp3d prstMaterial="dkEdge">
              <a:bevelT/>
              <a:bevelB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96D098BD-B1AC-4DA7-85B8-8437470B048A}"/>
                </a:ext>
              </a:extLst>
            </p:cNvPr>
            <p:cNvSpPr/>
            <p:nvPr/>
          </p:nvSpPr>
          <p:spPr>
            <a:xfrm>
              <a:off x="9110941" y="1221617"/>
              <a:ext cx="2952000" cy="2246337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tx1"/>
              </a:solidFill>
            </a:ln>
            <a:effectLst>
              <a:softEdge rad="12700"/>
            </a:effectLst>
            <a:scene3d>
              <a:camera prst="orthographicFront"/>
              <a:lightRig rig="threePt" dir="t"/>
            </a:scene3d>
            <a:sp3d prstMaterial="dkEdge">
              <a:bevelT/>
              <a:bevelB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id="{80D84501-67C0-4CEF-9D8C-8A5D1E1E553A}"/>
              </a:ext>
            </a:extLst>
          </p:cNvPr>
          <p:cNvGrpSpPr/>
          <p:nvPr/>
        </p:nvGrpSpPr>
        <p:grpSpPr>
          <a:xfrm>
            <a:off x="2871475" y="3865106"/>
            <a:ext cx="2953124" cy="2591353"/>
            <a:chOff x="2871475" y="3865106"/>
            <a:chExt cx="2953124" cy="2591353"/>
          </a:xfrm>
        </p:grpSpPr>
        <p:sp>
          <p:nvSpPr>
            <p:cNvPr id="62" name="Rectangle: Rounded Corners 45">
              <a:extLst>
                <a:ext uri="{FF2B5EF4-FFF2-40B4-BE49-F238E27FC236}">
                  <a16:creationId xmlns:a16="http://schemas.microsoft.com/office/drawing/2014/main" id="{D5541A16-7E5B-45CA-9FA2-FAFB4AC60495}"/>
                </a:ext>
              </a:extLst>
            </p:cNvPr>
            <p:cNvSpPr/>
            <p:nvPr/>
          </p:nvSpPr>
          <p:spPr>
            <a:xfrm>
              <a:off x="2871475" y="3865106"/>
              <a:ext cx="2952000" cy="323010"/>
            </a:xfrm>
            <a:prstGeom prst="round2SameRect">
              <a:avLst>
                <a:gd name="adj1" fmla="val 33719"/>
                <a:gd name="adj2" fmla="val 0"/>
              </a:avLst>
            </a:prstGeom>
            <a:solidFill>
              <a:srgbClr val="D9DCE3"/>
            </a:solidFill>
            <a:ln>
              <a:solidFill>
                <a:schemeClr val="accent1">
                  <a:shade val="50000"/>
                </a:schemeClr>
              </a:solidFill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  <a:softEdge rad="12700"/>
            </a:effectLst>
            <a:scene3d>
              <a:camera prst="orthographicFront"/>
              <a:lightRig rig="threePt" dir="t"/>
            </a:scene3d>
            <a:sp3d prstMaterial="dkEdge">
              <a:bevelT/>
              <a:bevelB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5453CE15-02E0-4408-A3D6-F4E08BC40106}"/>
                </a:ext>
              </a:extLst>
            </p:cNvPr>
            <p:cNvSpPr/>
            <p:nvPr/>
          </p:nvSpPr>
          <p:spPr>
            <a:xfrm>
              <a:off x="2872599" y="4210122"/>
              <a:ext cx="2952000" cy="2246337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tx1"/>
              </a:solidFill>
            </a:ln>
            <a:effectLst>
              <a:softEdge rad="12700"/>
            </a:effectLst>
            <a:scene3d>
              <a:camera prst="orthographicFront"/>
              <a:lightRig rig="threePt" dir="t"/>
            </a:scene3d>
            <a:sp3d prstMaterial="dkEdge">
              <a:bevelT/>
              <a:bevelB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7" name="Groupe 6">
            <a:extLst>
              <a:ext uri="{FF2B5EF4-FFF2-40B4-BE49-F238E27FC236}">
                <a16:creationId xmlns:a16="http://schemas.microsoft.com/office/drawing/2014/main" id="{AFD1ABAB-DD90-4B7B-B84E-213970548539}"/>
              </a:ext>
            </a:extLst>
          </p:cNvPr>
          <p:cNvGrpSpPr/>
          <p:nvPr/>
        </p:nvGrpSpPr>
        <p:grpSpPr>
          <a:xfrm>
            <a:off x="5993357" y="3868024"/>
            <a:ext cx="2954180" cy="2588435"/>
            <a:chOff x="5993357" y="3868024"/>
            <a:chExt cx="2954180" cy="2588435"/>
          </a:xfrm>
        </p:grpSpPr>
        <p:sp>
          <p:nvSpPr>
            <p:cNvPr id="64" name="Rectangle: Rounded Corners 45">
              <a:extLst>
                <a:ext uri="{FF2B5EF4-FFF2-40B4-BE49-F238E27FC236}">
                  <a16:creationId xmlns:a16="http://schemas.microsoft.com/office/drawing/2014/main" id="{91ED3440-4C77-45C9-B612-B0170E6F36E6}"/>
                </a:ext>
              </a:extLst>
            </p:cNvPr>
            <p:cNvSpPr/>
            <p:nvPr/>
          </p:nvSpPr>
          <p:spPr>
            <a:xfrm>
              <a:off x="5993357" y="3868024"/>
              <a:ext cx="2952000" cy="323010"/>
            </a:xfrm>
            <a:prstGeom prst="round2SameRect">
              <a:avLst>
                <a:gd name="adj1" fmla="val 33719"/>
                <a:gd name="adj2" fmla="val 0"/>
              </a:avLst>
            </a:prstGeom>
            <a:solidFill>
              <a:srgbClr val="D9DCE3"/>
            </a:solidFill>
            <a:ln>
              <a:solidFill>
                <a:schemeClr val="accent1">
                  <a:shade val="50000"/>
                </a:schemeClr>
              </a:solidFill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  <a:softEdge rad="12700"/>
            </a:effectLst>
            <a:scene3d>
              <a:camera prst="orthographicFront"/>
              <a:lightRig rig="threePt" dir="t"/>
            </a:scene3d>
            <a:sp3d prstMaterial="dkEdge">
              <a:bevelT/>
              <a:bevelB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3810EA2C-2C78-4891-A8C4-03ABE2C8CAAB}"/>
                </a:ext>
              </a:extLst>
            </p:cNvPr>
            <p:cNvSpPr/>
            <p:nvPr/>
          </p:nvSpPr>
          <p:spPr>
            <a:xfrm>
              <a:off x="5995537" y="4210122"/>
              <a:ext cx="2952000" cy="2246337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tx1"/>
              </a:solidFill>
            </a:ln>
            <a:effectLst>
              <a:softEdge rad="12700"/>
            </a:effectLst>
            <a:scene3d>
              <a:camera prst="orthographicFront"/>
              <a:lightRig rig="threePt" dir="t"/>
            </a:scene3d>
            <a:sp3d prstMaterial="dkEdge">
              <a:bevelT/>
              <a:bevelB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6" name="Groupe 5">
            <a:extLst>
              <a:ext uri="{FF2B5EF4-FFF2-40B4-BE49-F238E27FC236}">
                <a16:creationId xmlns:a16="http://schemas.microsoft.com/office/drawing/2014/main" id="{125B2A0F-C488-4459-9C35-605B1208AC62}"/>
              </a:ext>
            </a:extLst>
          </p:cNvPr>
          <p:cNvGrpSpPr/>
          <p:nvPr/>
        </p:nvGrpSpPr>
        <p:grpSpPr>
          <a:xfrm>
            <a:off x="9113644" y="3870000"/>
            <a:ext cx="2952123" cy="2586459"/>
            <a:chOff x="9113644" y="3870000"/>
            <a:chExt cx="2952123" cy="2586459"/>
          </a:xfrm>
        </p:grpSpPr>
        <p:sp>
          <p:nvSpPr>
            <p:cNvPr id="66" name="Rectangle: Rounded Corners 45">
              <a:extLst>
                <a:ext uri="{FF2B5EF4-FFF2-40B4-BE49-F238E27FC236}">
                  <a16:creationId xmlns:a16="http://schemas.microsoft.com/office/drawing/2014/main" id="{CC1A4008-1D1D-4287-A4FB-504E7E2ED97A}"/>
                </a:ext>
              </a:extLst>
            </p:cNvPr>
            <p:cNvSpPr/>
            <p:nvPr/>
          </p:nvSpPr>
          <p:spPr>
            <a:xfrm>
              <a:off x="9113767" y="3870000"/>
              <a:ext cx="2952000" cy="323010"/>
            </a:xfrm>
            <a:prstGeom prst="round2SameRect">
              <a:avLst>
                <a:gd name="adj1" fmla="val 33719"/>
                <a:gd name="adj2" fmla="val 0"/>
              </a:avLst>
            </a:prstGeom>
            <a:solidFill>
              <a:srgbClr val="D9DCE3"/>
            </a:solidFill>
            <a:ln>
              <a:solidFill>
                <a:schemeClr val="accent1">
                  <a:shade val="50000"/>
                </a:schemeClr>
              </a:solidFill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  <a:softEdge rad="12700"/>
            </a:effectLst>
            <a:scene3d>
              <a:camera prst="orthographicFront"/>
              <a:lightRig rig="threePt" dir="t"/>
            </a:scene3d>
            <a:sp3d prstMaterial="dkEdge">
              <a:bevelT/>
              <a:bevelB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ADDB84E-EBDA-47D2-B1AC-37BD9BEB8980}"/>
                </a:ext>
              </a:extLst>
            </p:cNvPr>
            <p:cNvSpPr/>
            <p:nvPr/>
          </p:nvSpPr>
          <p:spPr>
            <a:xfrm>
              <a:off x="9113644" y="4210122"/>
              <a:ext cx="2952000" cy="2246337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tx1"/>
              </a:solidFill>
            </a:ln>
            <a:effectLst>
              <a:softEdge rad="12700"/>
            </a:effectLst>
            <a:scene3d>
              <a:camera prst="orthographicFront"/>
              <a:lightRig rig="threePt" dir="t"/>
            </a:scene3d>
            <a:sp3d prstMaterial="dkEdge">
              <a:bevelT/>
              <a:bevelB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3919339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76">
            <a:extLst>
              <a:ext uri="{FF2B5EF4-FFF2-40B4-BE49-F238E27FC236}">
                <a16:creationId xmlns:a16="http://schemas.microsoft.com/office/drawing/2014/main" id="{4AEAEC87-07A0-416F-B960-87B1F01E7C0F}"/>
              </a:ext>
            </a:extLst>
          </p:cNvPr>
          <p:cNvSpPr/>
          <p:nvPr/>
        </p:nvSpPr>
        <p:spPr bwMode="auto">
          <a:xfrm rot="10800000">
            <a:off x="-37050" y="0"/>
            <a:ext cx="12266099" cy="1351883"/>
          </a:xfrm>
          <a:prstGeom prst="rect">
            <a:avLst/>
          </a:prstGeom>
          <a:gradFill flip="none" rotWithShape="1">
            <a:gsLst>
              <a:gs pos="58000">
                <a:srgbClr val="D5D5D6">
                  <a:alpha val="10000"/>
                </a:srgbClr>
              </a:gs>
              <a:gs pos="0">
                <a:srgbClr val="D5D5D6">
                  <a:alpha val="42000"/>
                </a:srgbClr>
              </a:gs>
              <a:gs pos="93000">
                <a:srgbClr val="D5D5D6">
                  <a:alpha val="0"/>
                </a:srgbClr>
              </a:gs>
            </a:gsLst>
            <a:lin ang="16200000" scaled="1"/>
            <a:tileRect/>
          </a:gradFill>
          <a:ln w="254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vert="horz" wrap="square" lIns="38100" tIns="38100" rIns="38100" bIns="381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619125" rtl="0" eaLnBrk="1" fontAlgn="base" latinLnBrk="0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100" b="0" i="0" u="none" strike="noStrike" cap="none" normalizeH="0" baseline="43000" dirty="0">
              <a:ln>
                <a:noFill/>
              </a:ln>
              <a:solidFill>
                <a:srgbClr val="818A93"/>
              </a:solidFill>
              <a:effectLst/>
              <a:latin typeface="Open Sans" charset="0"/>
              <a:ea typeface="Open Sans" charset="0"/>
              <a:cs typeface="Open Sans" charset="0"/>
              <a:sym typeface="Open Sans" charset="0"/>
            </a:endParaRPr>
          </a:p>
        </p:txBody>
      </p:sp>
      <p:sp>
        <p:nvSpPr>
          <p:cNvPr id="15" name="Rectangle: Rounded Corners 22">
            <a:extLst>
              <a:ext uri="{FF2B5EF4-FFF2-40B4-BE49-F238E27FC236}">
                <a16:creationId xmlns:a16="http://schemas.microsoft.com/office/drawing/2014/main" id="{AF83DD41-AB12-7F46-A945-E5B472348261}"/>
              </a:ext>
            </a:extLst>
          </p:cNvPr>
          <p:cNvSpPr/>
          <p:nvPr/>
        </p:nvSpPr>
        <p:spPr>
          <a:xfrm>
            <a:off x="2899300" y="106563"/>
            <a:ext cx="9172298" cy="544940"/>
          </a:xfrm>
          <a:prstGeom prst="roundRect">
            <a:avLst>
              <a:gd name="adj" fmla="val 5838"/>
            </a:avLst>
          </a:prstGeom>
          <a:solidFill>
            <a:srgbClr val="D9DCE3"/>
          </a:solidFill>
          <a:ln>
            <a:solidFill>
              <a:schemeClr val="accent1">
                <a:shade val="50000"/>
              </a:schemeClr>
            </a:solidFill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  <a:softEdge rad="12700"/>
          </a:effectLst>
          <a:scene3d>
            <a:camera prst="orthographicFront"/>
            <a:lightRig rig="threePt" dir="t"/>
          </a:scene3d>
          <a:sp3d prstMaterial="dkEdge"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" name="Groupe 9">
            <a:extLst>
              <a:ext uri="{FF2B5EF4-FFF2-40B4-BE49-F238E27FC236}">
                <a16:creationId xmlns:a16="http://schemas.microsoft.com/office/drawing/2014/main" id="{D134BC8F-C950-4725-AA8B-D8F09268B73E}"/>
              </a:ext>
            </a:extLst>
          </p:cNvPr>
          <p:cNvGrpSpPr/>
          <p:nvPr/>
        </p:nvGrpSpPr>
        <p:grpSpPr>
          <a:xfrm>
            <a:off x="3015573" y="252472"/>
            <a:ext cx="312799" cy="267673"/>
            <a:chOff x="3015573" y="252472"/>
            <a:chExt cx="312799" cy="267673"/>
          </a:xfrm>
        </p:grpSpPr>
        <p:sp>
          <p:nvSpPr>
            <p:cNvPr id="55" name="Circle: Hollow 96">
              <a:extLst>
                <a:ext uri="{FF2B5EF4-FFF2-40B4-BE49-F238E27FC236}">
                  <a16:creationId xmlns:a16="http://schemas.microsoft.com/office/drawing/2014/main" id="{2C32A963-0A9E-4A31-88C7-C9A90E670641}"/>
                </a:ext>
              </a:extLst>
            </p:cNvPr>
            <p:cNvSpPr/>
            <p:nvPr/>
          </p:nvSpPr>
          <p:spPr>
            <a:xfrm>
              <a:off x="3015573" y="252472"/>
              <a:ext cx="312799" cy="267673"/>
            </a:xfrm>
            <a:prstGeom prst="donut">
              <a:avLst>
                <a:gd name="adj" fmla="val 3871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 dirty="0">
                <a:solidFill>
                  <a:schemeClr val="tx1"/>
                </a:solidFill>
              </a:endParaRPr>
            </a:p>
          </p:txBody>
        </p:sp>
        <p:sp>
          <p:nvSpPr>
            <p:cNvPr id="56" name="Freeform: Shape 98">
              <a:extLst>
                <a:ext uri="{FF2B5EF4-FFF2-40B4-BE49-F238E27FC236}">
                  <a16:creationId xmlns:a16="http://schemas.microsoft.com/office/drawing/2014/main" id="{4E1446DC-2A86-4931-8103-3F1A18E68A72}"/>
                </a:ext>
              </a:extLst>
            </p:cNvPr>
            <p:cNvSpPr/>
            <p:nvPr/>
          </p:nvSpPr>
          <p:spPr>
            <a:xfrm>
              <a:off x="3085775" y="309491"/>
              <a:ext cx="1786" cy="1528"/>
            </a:xfrm>
            <a:custGeom>
              <a:avLst/>
              <a:gdLst/>
              <a:ahLst/>
              <a:cxnLst/>
              <a:rect l="l" t="t" r="r" b="b"/>
              <a:pathLst>
                <a:path w="9525" h="9525"/>
              </a:pathLst>
            </a:custGeom>
            <a:solidFill>
              <a:schemeClr val="tx1"/>
            </a:solidFill>
            <a:ln w="9525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 sz="675" dirty="0"/>
            </a:p>
          </p:txBody>
        </p:sp>
        <p:sp>
          <p:nvSpPr>
            <p:cNvPr id="57" name="Freeform: Shape 99">
              <a:extLst>
                <a:ext uri="{FF2B5EF4-FFF2-40B4-BE49-F238E27FC236}">
                  <a16:creationId xmlns:a16="http://schemas.microsoft.com/office/drawing/2014/main" id="{B200F6A2-5AD1-4529-ABD1-E4A55EAF60A9}"/>
                </a:ext>
              </a:extLst>
            </p:cNvPr>
            <p:cNvSpPr/>
            <p:nvPr/>
          </p:nvSpPr>
          <p:spPr>
            <a:xfrm>
              <a:off x="3090770" y="306962"/>
              <a:ext cx="164271" cy="152795"/>
            </a:xfrm>
            <a:custGeom>
              <a:avLst/>
              <a:gdLst>
                <a:gd name="connsiteX0" fmla="*/ 782955 w 876300"/>
                <a:gd name="connsiteY0" fmla="*/ 949643 h 952500"/>
                <a:gd name="connsiteX1" fmla="*/ 554355 w 876300"/>
                <a:gd name="connsiteY1" fmla="*/ 949643 h 952500"/>
                <a:gd name="connsiteX2" fmla="*/ 540068 w 876300"/>
                <a:gd name="connsiteY2" fmla="*/ 935355 h 952500"/>
                <a:gd name="connsiteX3" fmla="*/ 540068 w 876300"/>
                <a:gd name="connsiteY3" fmla="*/ 644843 h 952500"/>
                <a:gd name="connsiteX4" fmla="*/ 340043 w 876300"/>
                <a:gd name="connsiteY4" fmla="*/ 644843 h 952500"/>
                <a:gd name="connsiteX5" fmla="*/ 340043 w 876300"/>
                <a:gd name="connsiteY5" fmla="*/ 935355 h 952500"/>
                <a:gd name="connsiteX6" fmla="*/ 325755 w 876300"/>
                <a:gd name="connsiteY6" fmla="*/ 949643 h 952500"/>
                <a:gd name="connsiteX7" fmla="*/ 97155 w 876300"/>
                <a:gd name="connsiteY7" fmla="*/ 949643 h 952500"/>
                <a:gd name="connsiteX8" fmla="*/ 82868 w 876300"/>
                <a:gd name="connsiteY8" fmla="*/ 935355 h 952500"/>
                <a:gd name="connsiteX9" fmla="*/ 82868 w 876300"/>
                <a:gd name="connsiteY9" fmla="*/ 426720 h 952500"/>
                <a:gd name="connsiteX10" fmla="*/ 97155 w 876300"/>
                <a:gd name="connsiteY10" fmla="*/ 412433 h 952500"/>
                <a:gd name="connsiteX11" fmla="*/ 824865 w 876300"/>
                <a:gd name="connsiteY11" fmla="*/ 412433 h 952500"/>
                <a:gd name="connsiteX12" fmla="*/ 452438 w 876300"/>
                <a:gd name="connsiteY12" fmla="*/ 40958 h 952500"/>
                <a:gd name="connsiteX13" fmla="*/ 260033 w 876300"/>
                <a:gd name="connsiteY13" fmla="*/ 234315 h 952500"/>
                <a:gd name="connsiteX14" fmla="*/ 244793 w 876300"/>
                <a:gd name="connsiteY14" fmla="*/ 237173 h 952500"/>
                <a:gd name="connsiteX15" fmla="*/ 236220 w 876300"/>
                <a:gd name="connsiteY15" fmla="*/ 223838 h 952500"/>
                <a:gd name="connsiteX16" fmla="*/ 236220 w 876300"/>
                <a:gd name="connsiteY16" fmla="*/ 111443 h 952500"/>
                <a:gd name="connsiteX17" fmla="*/ 162878 w 876300"/>
                <a:gd name="connsiteY17" fmla="*/ 111443 h 952500"/>
                <a:gd name="connsiteX18" fmla="*/ 162878 w 876300"/>
                <a:gd name="connsiteY18" fmla="*/ 300038 h 952500"/>
                <a:gd name="connsiteX19" fmla="*/ 159068 w 876300"/>
                <a:gd name="connsiteY19" fmla="*/ 310515 h 952500"/>
                <a:gd name="connsiteX20" fmla="*/ 31432 w 876300"/>
                <a:gd name="connsiteY20" fmla="*/ 437198 h 952500"/>
                <a:gd name="connsiteX21" fmla="*/ 11430 w 876300"/>
                <a:gd name="connsiteY21" fmla="*/ 437198 h 952500"/>
                <a:gd name="connsiteX22" fmla="*/ 11430 w 876300"/>
                <a:gd name="connsiteY22" fmla="*/ 417195 h 952500"/>
                <a:gd name="connsiteX23" fmla="*/ 134303 w 876300"/>
                <a:gd name="connsiteY23" fmla="*/ 294323 h 952500"/>
                <a:gd name="connsiteX24" fmla="*/ 134303 w 876300"/>
                <a:gd name="connsiteY24" fmla="*/ 97155 h 952500"/>
                <a:gd name="connsiteX25" fmla="*/ 148590 w 876300"/>
                <a:gd name="connsiteY25" fmla="*/ 82868 h 952500"/>
                <a:gd name="connsiteX26" fmla="*/ 249555 w 876300"/>
                <a:gd name="connsiteY26" fmla="*/ 82868 h 952500"/>
                <a:gd name="connsiteX27" fmla="*/ 263843 w 876300"/>
                <a:gd name="connsiteY27" fmla="*/ 97155 h 952500"/>
                <a:gd name="connsiteX28" fmla="*/ 263843 w 876300"/>
                <a:gd name="connsiteY28" fmla="*/ 189548 h 952500"/>
                <a:gd name="connsiteX29" fmla="*/ 441960 w 876300"/>
                <a:gd name="connsiteY29" fmla="*/ 11430 h 952500"/>
                <a:gd name="connsiteX30" fmla="*/ 461963 w 876300"/>
                <a:gd name="connsiteY30" fmla="*/ 11430 h 952500"/>
                <a:gd name="connsiteX31" fmla="*/ 868680 w 876300"/>
                <a:gd name="connsiteY31" fmla="*/ 417195 h 952500"/>
                <a:gd name="connsiteX32" fmla="*/ 871538 w 876300"/>
                <a:gd name="connsiteY32" fmla="*/ 432435 h 952500"/>
                <a:gd name="connsiteX33" fmla="*/ 858203 w 876300"/>
                <a:gd name="connsiteY33" fmla="*/ 441008 h 952500"/>
                <a:gd name="connsiteX34" fmla="*/ 111443 w 876300"/>
                <a:gd name="connsiteY34" fmla="*/ 441008 h 952500"/>
                <a:gd name="connsiteX35" fmla="*/ 111443 w 876300"/>
                <a:gd name="connsiteY35" fmla="*/ 920115 h 952500"/>
                <a:gd name="connsiteX36" fmla="*/ 311468 w 876300"/>
                <a:gd name="connsiteY36" fmla="*/ 920115 h 952500"/>
                <a:gd name="connsiteX37" fmla="*/ 311468 w 876300"/>
                <a:gd name="connsiteY37" fmla="*/ 630555 h 952500"/>
                <a:gd name="connsiteX38" fmla="*/ 325755 w 876300"/>
                <a:gd name="connsiteY38" fmla="*/ 616268 h 952500"/>
                <a:gd name="connsiteX39" fmla="*/ 554355 w 876300"/>
                <a:gd name="connsiteY39" fmla="*/ 616268 h 952500"/>
                <a:gd name="connsiteX40" fmla="*/ 568643 w 876300"/>
                <a:gd name="connsiteY40" fmla="*/ 630555 h 952500"/>
                <a:gd name="connsiteX41" fmla="*/ 568643 w 876300"/>
                <a:gd name="connsiteY41" fmla="*/ 921068 h 952500"/>
                <a:gd name="connsiteX42" fmla="*/ 768668 w 876300"/>
                <a:gd name="connsiteY42" fmla="*/ 921068 h 952500"/>
                <a:gd name="connsiteX43" fmla="*/ 768668 w 876300"/>
                <a:gd name="connsiteY43" fmla="*/ 478155 h 952500"/>
                <a:gd name="connsiteX44" fmla="*/ 782955 w 876300"/>
                <a:gd name="connsiteY44" fmla="*/ 463868 h 952500"/>
                <a:gd name="connsiteX45" fmla="*/ 797243 w 876300"/>
                <a:gd name="connsiteY45" fmla="*/ 478155 h 952500"/>
                <a:gd name="connsiteX46" fmla="*/ 797243 w 876300"/>
                <a:gd name="connsiteY46" fmla="*/ 935355 h 952500"/>
                <a:gd name="connsiteX47" fmla="*/ 782955 w 876300"/>
                <a:gd name="connsiteY47" fmla="*/ 949643 h 95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876300" h="952500">
                  <a:moveTo>
                    <a:pt x="782955" y="949643"/>
                  </a:moveTo>
                  <a:lnTo>
                    <a:pt x="554355" y="949643"/>
                  </a:lnTo>
                  <a:cubicBezTo>
                    <a:pt x="546735" y="949643"/>
                    <a:pt x="540068" y="942975"/>
                    <a:pt x="540068" y="935355"/>
                  </a:cubicBezTo>
                  <a:lnTo>
                    <a:pt x="540068" y="644843"/>
                  </a:lnTo>
                  <a:lnTo>
                    <a:pt x="340043" y="644843"/>
                  </a:lnTo>
                  <a:lnTo>
                    <a:pt x="340043" y="935355"/>
                  </a:lnTo>
                  <a:cubicBezTo>
                    <a:pt x="340043" y="942975"/>
                    <a:pt x="333375" y="949643"/>
                    <a:pt x="325755" y="949643"/>
                  </a:cubicBezTo>
                  <a:lnTo>
                    <a:pt x="97155" y="949643"/>
                  </a:lnTo>
                  <a:cubicBezTo>
                    <a:pt x="89535" y="949643"/>
                    <a:pt x="82868" y="942975"/>
                    <a:pt x="82868" y="935355"/>
                  </a:cubicBezTo>
                  <a:lnTo>
                    <a:pt x="82868" y="426720"/>
                  </a:lnTo>
                  <a:cubicBezTo>
                    <a:pt x="82868" y="419100"/>
                    <a:pt x="89535" y="412433"/>
                    <a:pt x="97155" y="412433"/>
                  </a:cubicBezTo>
                  <a:lnTo>
                    <a:pt x="824865" y="412433"/>
                  </a:lnTo>
                  <a:lnTo>
                    <a:pt x="452438" y="40958"/>
                  </a:lnTo>
                  <a:lnTo>
                    <a:pt x="260033" y="234315"/>
                  </a:lnTo>
                  <a:cubicBezTo>
                    <a:pt x="256223" y="238125"/>
                    <a:pt x="249555" y="240030"/>
                    <a:pt x="244793" y="237173"/>
                  </a:cubicBezTo>
                  <a:cubicBezTo>
                    <a:pt x="239078" y="235268"/>
                    <a:pt x="236220" y="229553"/>
                    <a:pt x="236220" y="223838"/>
                  </a:cubicBezTo>
                  <a:lnTo>
                    <a:pt x="236220" y="111443"/>
                  </a:lnTo>
                  <a:lnTo>
                    <a:pt x="162878" y="111443"/>
                  </a:lnTo>
                  <a:lnTo>
                    <a:pt x="162878" y="300038"/>
                  </a:lnTo>
                  <a:cubicBezTo>
                    <a:pt x="162878" y="303848"/>
                    <a:pt x="160973" y="307658"/>
                    <a:pt x="159068" y="310515"/>
                  </a:cubicBezTo>
                  <a:lnTo>
                    <a:pt x="31432" y="437198"/>
                  </a:lnTo>
                  <a:cubicBezTo>
                    <a:pt x="25718" y="442913"/>
                    <a:pt x="17145" y="442913"/>
                    <a:pt x="11430" y="437198"/>
                  </a:cubicBezTo>
                  <a:cubicBezTo>
                    <a:pt x="5715" y="431483"/>
                    <a:pt x="5715" y="422910"/>
                    <a:pt x="11430" y="417195"/>
                  </a:cubicBezTo>
                  <a:lnTo>
                    <a:pt x="134303" y="294323"/>
                  </a:lnTo>
                  <a:lnTo>
                    <a:pt x="134303" y="97155"/>
                  </a:lnTo>
                  <a:cubicBezTo>
                    <a:pt x="134303" y="89535"/>
                    <a:pt x="140970" y="82868"/>
                    <a:pt x="148590" y="82868"/>
                  </a:cubicBezTo>
                  <a:lnTo>
                    <a:pt x="249555" y="82868"/>
                  </a:lnTo>
                  <a:cubicBezTo>
                    <a:pt x="257175" y="82868"/>
                    <a:pt x="263843" y="89535"/>
                    <a:pt x="263843" y="97155"/>
                  </a:cubicBezTo>
                  <a:lnTo>
                    <a:pt x="263843" y="189548"/>
                  </a:lnTo>
                  <a:lnTo>
                    <a:pt x="441960" y="11430"/>
                  </a:lnTo>
                  <a:cubicBezTo>
                    <a:pt x="447675" y="5715"/>
                    <a:pt x="456248" y="5715"/>
                    <a:pt x="461963" y="11430"/>
                  </a:cubicBezTo>
                  <a:lnTo>
                    <a:pt x="868680" y="417195"/>
                  </a:lnTo>
                  <a:cubicBezTo>
                    <a:pt x="872490" y="421005"/>
                    <a:pt x="874395" y="427673"/>
                    <a:pt x="871538" y="432435"/>
                  </a:cubicBezTo>
                  <a:cubicBezTo>
                    <a:pt x="869633" y="438150"/>
                    <a:pt x="863918" y="441008"/>
                    <a:pt x="858203" y="441008"/>
                  </a:cubicBezTo>
                  <a:lnTo>
                    <a:pt x="111443" y="441008"/>
                  </a:lnTo>
                  <a:lnTo>
                    <a:pt x="111443" y="920115"/>
                  </a:lnTo>
                  <a:lnTo>
                    <a:pt x="311468" y="920115"/>
                  </a:lnTo>
                  <a:lnTo>
                    <a:pt x="311468" y="630555"/>
                  </a:lnTo>
                  <a:cubicBezTo>
                    <a:pt x="311468" y="622935"/>
                    <a:pt x="318135" y="616268"/>
                    <a:pt x="325755" y="616268"/>
                  </a:cubicBezTo>
                  <a:lnTo>
                    <a:pt x="554355" y="616268"/>
                  </a:lnTo>
                  <a:cubicBezTo>
                    <a:pt x="561975" y="616268"/>
                    <a:pt x="568643" y="622935"/>
                    <a:pt x="568643" y="630555"/>
                  </a:cubicBezTo>
                  <a:lnTo>
                    <a:pt x="568643" y="921068"/>
                  </a:lnTo>
                  <a:lnTo>
                    <a:pt x="768668" y="921068"/>
                  </a:lnTo>
                  <a:lnTo>
                    <a:pt x="768668" y="478155"/>
                  </a:lnTo>
                  <a:cubicBezTo>
                    <a:pt x="768668" y="470535"/>
                    <a:pt x="775335" y="463868"/>
                    <a:pt x="782955" y="463868"/>
                  </a:cubicBezTo>
                  <a:cubicBezTo>
                    <a:pt x="790575" y="463868"/>
                    <a:pt x="797243" y="470535"/>
                    <a:pt x="797243" y="478155"/>
                  </a:cubicBezTo>
                  <a:lnTo>
                    <a:pt x="797243" y="935355"/>
                  </a:lnTo>
                  <a:cubicBezTo>
                    <a:pt x="797243" y="942975"/>
                    <a:pt x="790575" y="949643"/>
                    <a:pt x="782955" y="949643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 sz="675" dirty="0"/>
            </a:p>
          </p:txBody>
        </p:sp>
      </p:grpSp>
      <p:sp>
        <p:nvSpPr>
          <p:cNvPr id="34" name="Rectangle: Rounded Corners 22">
            <a:extLst>
              <a:ext uri="{FF2B5EF4-FFF2-40B4-BE49-F238E27FC236}">
                <a16:creationId xmlns:a16="http://schemas.microsoft.com/office/drawing/2014/main" id="{31253315-0CE0-4100-AE83-A3FF53253696}"/>
              </a:ext>
            </a:extLst>
          </p:cNvPr>
          <p:cNvSpPr/>
          <p:nvPr/>
        </p:nvSpPr>
        <p:spPr>
          <a:xfrm>
            <a:off x="70415" y="113838"/>
            <a:ext cx="2433796" cy="544940"/>
          </a:xfrm>
          <a:prstGeom prst="roundRect">
            <a:avLst>
              <a:gd name="adj" fmla="val 5838"/>
            </a:avLst>
          </a:prstGeom>
          <a:solidFill>
            <a:srgbClr val="D9DCE3"/>
          </a:solidFill>
          <a:ln>
            <a:solidFill>
              <a:schemeClr val="accent1">
                <a:shade val="50000"/>
              </a:schemeClr>
            </a:solidFill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  <a:softEdge rad="12700"/>
          </a:effectLst>
          <a:scene3d>
            <a:camera prst="orthographicFront"/>
            <a:lightRig rig="threePt" dir="t"/>
          </a:scene3d>
          <a:sp3d prstMaterial="dkEdge"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Tw Cen MT Condensed" panose="020B0606020104020203" pitchFamily="34" charset="0"/>
              </a:rPr>
              <a:t>Visuals                  Tables</a:t>
            </a:r>
          </a:p>
        </p:txBody>
      </p:sp>
      <p:sp>
        <p:nvSpPr>
          <p:cNvPr id="39" name="Freeform: Shape 40">
            <a:extLst>
              <a:ext uri="{FF2B5EF4-FFF2-40B4-BE49-F238E27FC236}">
                <a16:creationId xmlns:a16="http://schemas.microsoft.com/office/drawing/2014/main" id="{A1965983-867E-404A-9DB5-EDB747A25269}"/>
              </a:ext>
            </a:extLst>
          </p:cNvPr>
          <p:cNvSpPr/>
          <p:nvPr/>
        </p:nvSpPr>
        <p:spPr>
          <a:xfrm rot="16200000" flipV="1">
            <a:off x="-669313" y="3401000"/>
            <a:ext cx="6723387" cy="149066"/>
          </a:xfrm>
          <a:custGeom>
            <a:avLst/>
            <a:gdLst>
              <a:gd name="connsiteX0" fmla="*/ 0 w 2779312"/>
              <a:gd name="connsiteY0" fmla="*/ 0 h 95677"/>
              <a:gd name="connsiteX1" fmla="*/ 2779312 w 2779312"/>
              <a:gd name="connsiteY1" fmla="*/ 0 h 95677"/>
              <a:gd name="connsiteX2" fmla="*/ 2779312 w 2779312"/>
              <a:gd name="connsiteY2" fmla="*/ 95677 h 95677"/>
              <a:gd name="connsiteX3" fmla="*/ 40539 w 2779312"/>
              <a:gd name="connsiteY3" fmla="*/ 95677 h 95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79312" h="95677">
                <a:moveTo>
                  <a:pt x="0" y="0"/>
                </a:moveTo>
                <a:lnTo>
                  <a:pt x="2779312" y="0"/>
                </a:lnTo>
                <a:lnTo>
                  <a:pt x="2779312" y="95677"/>
                </a:lnTo>
                <a:lnTo>
                  <a:pt x="40539" y="95677"/>
                </a:lnTo>
                <a:close/>
              </a:path>
            </a:pathLst>
          </a:custGeom>
          <a:ln>
            <a:noFill/>
          </a:ln>
          <a:scene3d>
            <a:camera prst="orthographicFront"/>
            <a:lightRig rig="twoPt" dir="t"/>
          </a:scene3d>
          <a:sp3d contourW="12700" prstMaterial="dkEdge">
            <a:bevelT w="38100" h="38100" prst="hardEdge"/>
            <a:bevelB w="38100" h="0" prst="cross"/>
            <a:extrusionClr>
              <a:schemeClr val="accent1">
                <a:lumMod val="75000"/>
              </a:schemeClr>
            </a:extrusionClr>
            <a:contourClr>
              <a:schemeClr val="accent1">
                <a:lumMod val="7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40" name="Rectangle : coins arrondis 39">
            <a:extLst>
              <a:ext uri="{FF2B5EF4-FFF2-40B4-BE49-F238E27FC236}">
                <a16:creationId xmlns:a16="http://schemas.microsoft.com/office/drawing/2014/main" id="{D726FC9C-420F-4DDC-94FA-435676DDC078}"/>
              </a:ext>
            </a:extLst>
          </p:cNvPr>
          <p:cNvSpPr/>
          <p:nvPr/>
        </p:nvSpPr>
        <p:spPr>
          <a:xfrm>
            <a:off x="70415" y="842865"/>
            <a:ext cx="2433796" cy="432000"/>
          </a:xfrm>
          <a:prstGeom prst="roundRect">
            <a:avLst/>
          </a:prstGeom>
          <a:solidFill>
            <a:srgbClr val="D9DCE3"/>
          </a:solidFill>
          <a:ln>
            <a:solidFill>
              <a:schemeClr val="accent1">
                <a:shade val="50000"/>
              </a:schemeClr>
            </a:solidFill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  <a:softEdge rad="12700"/>
          </a:effectLst>
          <a:scene3d>
            <a:camera prst="orthographicFront"/>
            <a:lightRig rig="threePt" dir="t"/>
          </a:scene3d>
          <a:sp3d prstMaterial="dkEdge"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Tw Cen MT Condensed" panose="020B0606020104020203" pitchFamily="34" charset="0"/>
              </a:rPr>
              <a:t>Report Filters</a:t>
            </a:r>
            <a:endParaRPr lang="fr-FR" sz="2000" b="1" dirty="0">
              <a:solidFill>
                <a:schemeClr val="tx1"/>
              </a:solidFill>
              <a:latin typeface="Tw Cen MT Condensed" panose="020B0606020104020203" pitchFamily="34" charset="0"/>
            </a:endParaRPr>
          </a:p>
        </p:txBody>
      </p:sp>
      <p:sp>
        <p:nvSpPr>
          <p:cNvPr id="50" name="Rectangle: Rounded Corners 45">
            <a:extLst>
              <a:ext uri="{FF2B5EF4-FFF2-40B4-BE49-F238E27FC236}">
                <a16:creationId xmlns:a16="http://schemas.microsoft.com/office/drawing/2014/main" id="{96983D78-A628-48A3-B40A-8E1EE723F7E6}"/>
              </a:ext>
            </a:extLst>
          </p:cNvPr>
          <p:cNvSpPr/>
          <p:nvPr/>
        </p:nvSpPr>
        <p:spPr>
          <a:xfrm>
            <a:off x="2870953" y="872945"/>
            <a:ext cx="2952000" cy="323010"/>
          </a:xfrm>
          <a:prstGeom prst="round2SameRect">
            <a:avLst>
              <a:gd name="adj1" fmla="val 33719"/>
              <a:gd name="adj2" fmla="val 0"/>
            </a:avLst>
          </a:prstGeom>
          <a:solidFill>
            <a:srgbClr val="D9DCE3"/>
          </a:solidFill>
          <a:ln>
            <a:solidFill>
              <a:schemeClr val="accent1">
                <a:shade val="50000"/>
              </a:schemeClr>
            </a:solidFill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  <a:softEdge rad="12700"/>
          </a:effectLst>
          <a:scene3d>
            <a:camera prst="orthographicFront"/>
            <a:lightRig rig="threePt" dir="t"/>
          </a:scene3d>
          <a:sp3d prstMaterial="dkEdge"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8" name="Rectangle: Rounded Corners 45">
            <a:extLst>
              <a:ext uri="{FF2B5EF4-FFF2-40B4-BE49-F238E27FC236}">
                <a16:creationId xmlns:a16="http://schemas.microsoft.com/office/drawing/2014/main" id="{C3FD3F36-2489-4BAF-A4B6-5E8D308A3922}"/>
              </a:ext>
            </a:extLst>
          </p:cNvPr>
          <p:cNvSpPr/>
          <p:nvPr/>
        </p:nvSpPr>
        <p:spPr>
          <a:xfrm>
            <a:off x="5992834" y="875863"/>
            <a:ext cx="2952000" cy="323010"/>
          </a:xfrm>
          <a:prstGeom prst="round2SameRect">
            <a:avLst>
              <a:gd name="adj1" fmla="val 33719"/>
              <a:gd name="adj2" fmla="val 0"/>
            </a:avLst>
          </a:prstGeom>
          <a:solidFill>
            <a:srgbClr val="D9DCE3"/>
          </a:solidFill>
          <a:ln>
            <a:solidFill>
              <a:schemeClr val="accent1">
                <a:shade val="50000"/>
              </a:schemeClr>
            </a:solidFill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  <a:softEdge rad="12700"/>
          </a:effectLst>
          <a:scene3d>
            <a:camera prst="orthographicFront"/>
            <a:lightRig rig="threePt" dir="t"/>
          </a:scene3d>
          <a:sp3d prstMaterial="dkEdge"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0" name="Rectangle: Rounded Corners 45">
            <a:extLst>
              <a:ext uri="{FF2B5EF4-FFF2-40B4-BE49-F238E27FC236}">
                <a16:creationId xmlns:a16="http://schemas.microsoft.com/office/drawing/2014/main" id="{C46B62E0-15A8-47A2-8D6A-5DDB4FF13FE4}"/>
              </a:ext>
            </a:extLst>
          </p:cNvPr>
          <p:cNvSpPr/>
          <p:nvPr/>
        </p:nvSpPr>
        <p:spPr>
          <a:xfrm>
            <a:off x="9113246" y="874800"/>
            <a:ext cx="2952000" cy="323010"/>
          </a:xfrm>
          <a:prstGeom prst="round2SameRect">
            <a:avLst>
              <a:gd name="adj1" fmla="val 33719"/>
              <a:gd name="adj2" fmla="val 0"/>
            </a:avLst>
          </a:prstGeom>
          <a:solidFill>
            <a:srgbClr val="D9DCE3"/>
          </a:solidFill>
          <a:ln>
            <a:solidFill>
              <a:schemeClr val="accent1">
                <a:shade val="50000"/>
              </a:schemeClr>
            </a:solidFill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  <a:softEdge rad="12700"/>
          </a:effectLst>
          <a:scene3d>
            <a:camera prst="orthographicFront"/>
            <a:lightRig rig="threePt" dir="t"/>
          </a:scene3d>
          <a:sp3d prstMaterial="dkEdge"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2" name="Rectangle: Rounded Corners 45">
            <a:extLst>
              <a:ext uri="{FF2B5EF4-FFF2-40B4-BE49-F238E27FC236}">
                <a16:creationId xmlns:a16="http://schemas.microsoft.com/office/drawing/2014/main" id="{D5541A16-7E5B-45CA-9FA2-FAFB4AC60495}"/>
              </a:ext>
            </a:extLst>
          </p:cNvPr>
          <p:cNvSpPr/>
          <p:nvPr/>
        </p:nvSpPr>
        <p:spPr>
          <a:xfrm>
            <a:off x="2871475" y="3865106"/>
            <a:ext cx="2952000" cy="323010"/>
          </a:xfrm>
          <a:prstGeom prst="round2SameRect">
            <a:avLst>
              <a:gd name="adj1" fmla="val 33719"/>
              <a:gd name="adj2" fmla="val 0"/>
            </a:avLst>
          </a:prstGeom>
          <a:solidFill>
            <a:srgbClr val="D9DCE3"/>
          </a:solidFill>
          <a:ln>
            <a:solidFill>
              <a:schemeClr val="accent1">
                <a:shade val="50000"/>
              </a:schemeClr>
            </a:solidFill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  <a:softEdge rad="12700"/>
          </a:effectLst>
          <a:scene3d>
            <a:camera prst="orthographicFront"/>
            <a:lightRig rig="threePt" dir="t"/>
          </a:scene3d>
          <a:sp3d prstMaterial="dkEdge"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4" name="Rectangle: Rounded Corners 45">
            <a:extLst>
              <a:ext uri="{FF2B5EF4-FFF2-40B4-BE49-F238E27FC236}">
                <a16:creationId xmlns:a16="http://schemas.microsoft.com/office/drawing/2014/main" id="{91ED3440-4C77-45C9-B612-B0170E6F36E6}"/>
              </a:ext>
            </a:extLst>
          </p:cNvPr>
          <p:cNvSpPr/>
          <p:nvPr/>
        </p:nvSpPr>
        <p:spPr>
          <a:xfrm>
            <a:off x="5993357" y="3868024"/>
            <a:ext cx="2952000" cy="323010"/>
          </a:xfrm>
          <a:prstGeom prst="round2SameRect">
            <a:avLst>
              <a:gd name="adj1" fmla="val 33719"/>
              <a:gd name="adj2" fmla="val 0"/>
            </a:avLst>
          </a:prstGeom>
          <a:solidFill>
            <a:srgbClr val="D9DCE3"/>
          </a:solidFill>
          <a:ln>
            <a:solidFill>
              <a:schemeClr val="accent1">
                <a:shade val="50000"/>
              </a:schemeClr>
            </a:solidFill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  <a:softEdge rad="12700"/>
          </a:effectLst>
          <a:scene3d>
            <a:camera prst="orthographicFront"/>
            <a:lightRig rig="threePt" dir="t"/>
          </a:scene3d>
          <a:sp3d prstMaterial="dkEdge"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6" name="Rectangle: Rounded Corners 45">
            <a:extLst>
              <a:ext uri="{FF2B5EF4-FFF2-40B4-BE49-F238E27FC236}">
                <a16:creationId xmlns:a16="http://schemas.microsoft.com/office/drawing/2014/main" id="{CC1A4008-1D1D-4287-A4FB-504E7E2ED97A}"/>
              </a:ext>
            </a:extLst>
          </p:cNvPr>
          <p:cNvSpPr/>
          <p:nvPr/>
        </p:nvSpPr>
        <p:spPr>
          <a:xfrm>
            <a:off x="9113767" y="3870000"/>
            <a:ext cx="2952000" cy="323010"/>
          </a:xfrm>
          <a:prstGeom prst="round2SameRect">
            <a:avLst>
              <a:gd name="adj1" fmla="val 33719"/>
              <a:gd name="adj2" fmla="val 0"/>
            </a:avLst>
          </a:prstGeom>
          <a:solidFill>
            <a:srgbClr val="D9DCE3"/>
          </a:solidFill>
          <a:ln>
            <a:solidFill>
              <a:schemeClr val="accent1">
                <a:shade val="50000"/>
              </a:schemeClr>
            </a:solidFill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  <a:softEdge rad="12700"/>
          </a:effectLst>
          <a:scene3d>
            <a:camera prst="orthographicFront"/>
            <a:lightRig rig="threePt" dir="t"/>
          </a:scene3d>
          <a:sp3d prstMaterial="dkEdge"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31AA0AC-D63A-4044-BA80-51299EF827E0}"/>
              </a:ext>
            </a:extLst>
          </p:cNvPr>
          <p:cNvSpPr/>
          <p:nvPr/>
        </p:nvSpPr>
        <p:spPr>
          <a:xfrm>
            <a:off x="2869896" y="1221617"/>
            <a:ext cx="2952000" cy="2246337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  <a:effectLst>
            <a:softEdge rad="12700"/>
          </a:effectLst>
          <a:scene3d>
            <a:camera prst="orthographicFront"/>
            <a:lightRig rig="threePt" dir="t"/>
          </a:scene3d>
          <a:sp3d prstMaterial="dkEdge"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2334745-37F9-4659-BCF1-3BFC1CCF14D6}"/>
              </a:ext>
            </a:extLst>
          </p:cNvPr>
          <p:cNvSpPr/>
          <p:nvPr/>
        </p:nvSpPr>
        <p:spPr>
          <a:xfrm>
            <a:off x="5992834" y="1221617"/>
            <a:ext cx="2952000" cy="2246337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  <a:effectLst>
            <a:softEdge rad="12700"/>
          </a:effectLst>
          <a:scene3d>
            <a:camera prst="orthographicFront"/>
            <a:lightRig rig="threePt" dir="t"/>
          </a:scene3d>
          <a:sp3d prstMaterial="dkEdge"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6D098BD-B1AC-4DA7-85B8-8437470B048A}"/>
              </a:ext>
            </a:extLst>
          </p:cNvPr>
          <p:cNvSpPr/>
          <p:nvPr/>
        </p:nvSpPr>
        <p:spPr>
          <a:xfrm>
            <a:off x="9110941" y="1221617"/>
            <a:ext cx="2952000" cy="2246337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  <a:effectLst>
            <a:softEdge rad="12700"/>
          </a:effectLst>
          <a:scene3d>
            <a:camera prst="orthographicFront"/>
            <a:lightRig rig="threePt" dir="t"/>
          </a:scene3d>
          <a:sp3d prstMaterial="dkEdge"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453CE15-02E0-4408-A3D6-F4E08BC40106}"/>
              </a:ext>
            </a:extLst>
          </p:cNvPr>
          <p:cNvSpPr/>
          <p:nvPr/>
        </p:nvSpPr>
        <p:spPr>
          <a:xfrm>
            <a:off x="2872599" y="4210122"/>
            <a:ext cx="2952000" cy="2246337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  <a:effectLst>
            <a:softEdge rad="12700"/>
          </a:effectLst>
          <a:scene3d>
            <a:camera prst="orthographicFront"/>
            <a:lightRig rig="threePt" dir="t"/>
          </a:scene3d>
          <a:sp3d prstMaterial="dkEdge"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810EA2C-2C78-4891-A8C4-03ABE2C8CAAB}"/>
              </a:ext>
            </a:extLst>
          </p:cNvPr>
          <p:cNvSpPr/>
          <p:nvPr/>
        </p:nvSpPr>
        <p:spPr>
          <a:xfrm>
            <a:off x="5995537" y="4210122"/>
            <a:ext cx="2952000" cy="2246337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  <a:effectLst>
            <a:softEdge rad="12700"/>
          </a:effectLst>
          <a:scene3d>
            <a:camera prst="orthographicFront"/>
            <a:lightRig rig="threePt" dir="t"/>
          </a:scene3d>
          <a:sp3d prstMaterial="dkEdge"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ADDB84E-EBDA-47D2-B1AC-37BD9BEB8980}"/>
              </a:ext>
            </a:extLst>
          </p:cNvPr>
          <p:cNvSpPr/>
          <p:nvPr/>
        </p:nvSpPr>
        <p:spPr>
          <a:xfrm>
            <a:off x="9113644" y="4210122"/>
            <a:ext cx="2952000" cy="2246337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  <a:effectLst>
            <a:softEdge rad="12700"/>
          </a:effectLst>
          <a:scene3d>
            <a:camera prst="orthographicFront"/>
            <a:lightRig rig="threePt" dir="t"/>
          </a:scene3d>
          <a:sp3d prstMaterial="dkEdge"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282617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76">
            <a:extLst>
              <a:ext uri="{FF2B5EF4-FFF2-40B4-BE49-F238E27FC236}">
                <a16:creationId xmlns:a16="http://schemas.microsoft.com/office/drawing/2014/main" id="{4AEAEC87-07A0-416F-B960-87B1F01E7C0F}"/>
              </a:ext>
            </a:extLst>
          </p:cNvPr>
          <p:cNvSpPr/>
          <p:nvPr/>
        </p:nvSpPr>
        <p:spPr bwMode="auto">
          <a:xfrm rot="10800000">
            <a:off x="-37050" y="0"/>
            <a:ext cx="12266099" cy="1351883"/>
          </a:xfrm>
          <a:prstGeom prst="rect">
            <a:avLst/>
          </a:prstGeom>
          <a:gradFill flip="none" rotWithShape="1">
            <a:gsLst>
              <a:gs pos="58000">
                <a:srgbClr val="D5D5D6">
                  <a:alpha val="10000"/>
                </a:srgbClr>
              </a:gs>
              <a:gs pos="0">
                <a:srgbClr val="D5D5D6">
                  <a:alpha val="42000"/>
                </a:srgbClr>
              </a:gs>
              <a:gs pos="93000">
                <a:srgbClr val="D5D5D6">
                  <a:alpha val="0"/>
                </a:srgbClr>
              </a:gs>
            </a:gsLst>
            <a:lin ang="16200000" scaled="1"/>
            <a:tileRect/>
          </a:gradFill>
          <a:ln w="254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vert="horz" wrap="square" lIns="38100" tIns="38100" rIns="38100" bIns="381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619125" rtl="0" eaLnBrk="1" fontAlgn="base" latinLnBrk="0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100" b="0" i="0" u="none" strike="noStrike" cap="none" normalizeH="0" baseline="43000" dirty="0">
              <a:ln>
                <a:noFill/>
              </a:ln>
              <a:solidFill>
                <a:srgbClr val="818A93"/>
              </a:solidFill>
              <a:effectLst/>
              <a:latin typeface="Open Sans" charset="0"/>
              <a:ea typeface="Open Sans" charset="0"/>
              <a:cs typeface="Open Sans" charset="0"/>
              <a:sym typeface="Open Sans" charset="0"/>
            </a:endParaRPr>
          </a:p>
        </p:txBody>
      </p:sp>
      <p:sp>
        <p:nvSpPr>
          <p:cNvPr id="15" name="Rectangle: Rounded Corners 22">
            <a:extLst>
              <a:ext uri="{FF2B5EF4-FFF2-40B4-BE49-F238E27FC236}">
                <a16:creationId xmlns:a16="http://schemas.microsoft.com/office/drawing/2014/main" id="{AF83DD41-AB12-7F46-A945-E5B472348261}"/>
              </a:ext>
            </a:extLst>
          </p:cNvPr>
          <p:cNvSpPr/>
          <p:nvPr/>
        </p:nvSpPr>
        <p:spPr>
          <a:xfrm>
            <a:off x="2899300" y="106563"/>
            <a:ext cx="9172298" cy="544940"/>
          </a:xfrm>
          <a:prstGeom prst="roundRect">
            <a:avLst>
              <a:gd name="adj" fmla="val 5838"/>
            </a:avLst>
          </a:prstGeom>
          <a:solidFill>
            <a:srgbClr val="D9DCE3"/>
          </a:solidFill>
          <a:ln>
            <a:solidFill>
              <a:schemeClr val="accent1">
                <a:shade val="50000"/>
              </a:schemeClr>
            </a:solidFill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  <a:softEdge rad="12700"/>
          </a:effectLst>
          <a:scene3d>
            <a:camera prst="orthographicFront"/>
            <a:lightRig rig="threePt" dir="t"/>
          </a:scene3d>
          <a:sp3d prstMaterial="dkEdge"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" name="Groupe 9">
            <a:extLst>
              <a:ext uri="{FF2B5EF4-FFF2-40B4-BE49-F238E27FC236}">
                <a16:creationId xmlns:a16="http://schemas.microsoft.com/office/drawing/2014/main" id="{D134BC8F-C950-4725-AA8B-D8F09268B73E}"/>
              </a:ext>
            </a:extLst>
          </p:cNvPr>
          <p:cNvGrpSpPr/>
          <p:nvPr/>
        </p:nvGrpSpPr>
        <p:grpSpPr>
          <a:xfrm>
            <a:off x="3015573" y="252472"/>
            <a:ext cx="312799" cy="267673"/>
            <a:chOff x="3015573" y="252472"/>
            <a:chExt cx="312799" cy="267673"/>
          </a:xfrm>
        </p:grpSpPr>
        <p:sp>
          <p:nvSpPr>
            <p:cNvPr id="55" name="Circle: Hollow 96">
              <a:extLst>
                <a:ext uri="{FF2B5EF4-FFF2-40B4-BE49-F238E27FC236}">
                  <a16:creationId xmlns:a16="http://schemas.microsoft.com/office/drawing/2014/main" id="{2C32A963-0A9E-4A31-88C7-C9A90E670641}"/>
                </a:ext>
              </a:extLst>
            </p:cNvPr>
            <p:cNvSpPr/>
            <p:nvPr/>
          </p:nvSpPr>
          <p:spPr>
            <a:xfrm>
              <a:off x="3015573" y="252472"/>
              <a:ext cx="312799" cy="267673"/>
            </a:xfrm>
            <a:prstGeom prst="donut">
              <a:avLst>
                <a:gd name="adj" fmla="val 3871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 dirty="0">
                <a:solidFill>
                  <a:schemeClr val="tx1"/>
                </a:solidFill>
              </a:endParaRPr>
            </a:p>
          </p:txBody>
        </p:sp>
        <p:sp>
          <p:nvSpPr>
            <p:cNvPr id="56" name="Freeform: Shape 98">
              <a:extLst>
                <a:ext uri="{FF2B5EF4-FFF2-40B4-BE49-F238E27FC236}">
                  <a16:creationId xmlns:a16="http://schemas.microsoft.com/office/drawing/2014/main" id="{4E1446DC-2A86-4931-8103-3F1A18E68A72}"/>
                </a:ext>
              </a:extLst>
            </p:cNvPr>
            <p:cNvSpPr/>
            <p:nvPr/>
          </p:nvSpPr>
          <p:spPr>
            <a:xfrm>
              <a:off x="3085775" y="309491"/>
              <a:ext cx="1786" cy="1528"/>
            </a:xfrm>
            <a:custGeom>
              <a:avLst/>
              <a:gdLst/>
              <a:ahLst/>
              <a:cxnLst/>
              <a:rect l="l" t="t" r="r" b="b"/>
              <a:pathLst>
                <a:path w="9525" h="9525"/>
              </a:pathLst>
            </a:custGeom>
            <a:solidFill>
              <a:schemeClr val="tx1"/>
            </a:solidFill>
            <a:ln w="9525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 sz="675" dirty="0"/>
            </a:p>
          </p:txBody>
        </p:sp>
        <p:sp>
          <p:nvSpPr>
            <p:cNvPr id="57" name="Freeform: Shape 99">
              <a:extLst>
                <a:ext uri="{FF2B5EF4-FFF2-40B4-BE49-F238E27FC236}">
                  <a16:creationId xmlns:a16="http://schemas.microsoft.com/office/drawing/2014/main" id="{B200F6A2-5AD1-4529-ABD1-E4A55EAF60A9}"/>
                </a:ext>
              </a:extLst>
            </p:cNvPr>
            <p:cNvSpPr/>
            <p:nvPr/>
          </p:nvSpPr>
          <p:spPr>
            <a:xfrm>
              <a:off x="3090770" y="306962"/>
              <a:ext cx="164271" cy="152795"/>
            </a:xfrm>
            <a:custGeom>
              <a:avLst/>
              <a:gdLst>
                <a:gd name="connsiteX0" fmla="*/ 782955 w 876300"/>
                <a:gd name="connsiteY0" fmla="*/ 949643 h 952500"/>
                <a:gd name="connsiteX1" fmla="*/ 554355 w 876300"/>
                <a:gd name="connsiteY1" fmla="*/ 949643 h 952500"/>
                <a:gd name="connsiteX2" fmla="*/ 540068 w 876300"/>
                <a:gd name="connsiteY2" fmla="*/ 935355 h 952500"/>
                <a:gd name="connsiteX3" fmla="*/ 540068 w 876300"/>
                <a:gd name="connsiteY3" fmla="*/ 644843 h 952500"/>
                <a:gd name="connsiteX4" fmla="*/ 340043 w 876300"/>
                <a:gd name="connsiteY4" fmla="*/ 644843 h 952500"/>
                <a:gd name="connsiteX5" fmla="*/ 340043 w 876300"/>
                <a:gd name="connsiteY5" fmla="*/ 935355 h 952500"/>
                <a:gd name="connsiteX6" fmla="*/ 325755 w 876300"/>
                <a:gd name="connsiteY6" fmla="*/ 949643 h 952500"/>
                <a:gd name="connsiteX7" fmla="*/ 97155 w 876300"/>
                <a:gd name="connsiteY7" fmla="*/ 949643 h 952500"/>
                <a:gd name="connsiteX8" fmla="*/ 82868 w 876300"/>
                <a:gd name="connsiteY8" fmla="*/ 935355 h 952500"/>
                <a:gd name="connsiteX9" fmla="*/ 82868 w 876300"/>
                <a:gd name="connsiteY9" fmla="*/ 426720 h 952500"/>
                <a:gd name="connsiteX10" fmla="*/ 97155 w 876300"/>
                <a:gd name="connsiteY10" fmla="*/ 412433 h 952500"/>
                <a:gd name="connsiteX11" fmla="*/ 824865 w 876300"/>
                <a:gd name="connsiteY11" fmla="*/ 412433 h 952500"/>
                <a:gd name="connsiteX12" fmla="*/ 452438 w 876300"/>
                <a:gd name="connsiteY12" fmla="*/ 40958 h 952500"/>
                <a:gd name="connsiteX13" fmla="*/ 260033 w 876300"/>
                <a:gd name="connsiteY13" fmla="*/ 234315 h 952500"/>
                <a:gd name="connsiteX14" fmla="*/ 244793 w 876300"/>
                <a:gd name="connsiteY14" fmla="*/ 237173 h 952500"/>
                <a:gd name="connsiteX15" fmla="*/ 236220 w 876300"/>
                <a:gd name="connsiteY15" fmla="*/ 223838 h 952500"/>
                <a:gd name="connsiteX16" fmla="*/ 236220 w 876300"/>
                <a:gd name="connsiteY16" fmla="*/ 111443 h 952500"/>
                <a:gd name="connsiteX17" fmla="*/ 162878 w 876300"/>
                <a:gd name="connsiteY17" fmla="*/ 111443 h 952500"/>
                <a:gd name="connsiteX18" fmla="*/ 162878 w 876300"/>
                <a:gd name="connsiteY18" fmla="*/ 300038 h 952500"/>
                <a:gd name="connsiteX19" fmla="*/ 159068 w 876300"/>
                <a:gd name="connsiteY19" fmla="*/ 310515 h 952500"/>
                <a:gd name="connsiteX20" fmla="*/ 31432 w 876300"/>
                <a:gd name="connsiteY20" fmla="*/ 437198 h 952500"/>
                <a:gd name="connsiteX21" fmla="*/ 11430 w 876300"/>
                <a:gd name="connsiteY21" fmla="*/ 437198 h 952500"/>
                <a:gd name="connsiteX22" fmla="*/ 11430 w 876300"/>
                <a:gd name="connsiteY22" fmla="*/ 417195 h 952500"/>
                <a:gd name="connsiteX23" fmla="*/ 134303 w 876300"/>
                <a:gd name="connsiteY23" fmla="*/ 294323 h 952500"/>
                <a:gd name="connsiteX24" fmla="*/ 134303 w 876300"/>
                <a:gd name="connsiteY24" fmla="*/ 97155 h 952500"/>
                <a:gd name="connsiteX25" fmla="*/ 148590 w 876300"/>
                <a:gd name="connsiteY25" fmla="*/ 82868 h 952500"/>
                <a:gd name="connsiteX26" fmla="*/ 249555 w 876300"/>
                <a:gd name="connsiteY26" fmla="*/ 82868 h 952500"/>
                <a:gd name="connsiteX27" fmla="*/ 263843 w 876300"/>
                <a:gd name="connsiteY27" fmla="*/ 97155 h 952500"/>
                <a:gd name="connsiteX28" fmla="*/ 263843 w 876300"/>
                <a:gd name="connsiteY28" fmla="*/ 189548 h 952500"/>
                <a:gd name="connsiteX29" fmla="*/ 441960 w 876300"/>
                <a:gd name="connsiteY29" fmla="*/ 11430 h 952500"/>
                <a:gd name="connsiteX30" fmla="*/ 461963 w 876300"/>
                <a:gd name="connsiteY30" fmla="*/ 11430 h 952500"/>
                <a:gd name="connsiteX31" fmla="*/ 868680 w 876300"/>
                <a:gd name="connsiteY31" fmla="*/ 417195 h 952500"/>
                <a:gd name="connsiteX32" fmla="*/ 871538 w 876300"/>
                <a:gd name="connsiteY32" fmla="*/ 432435 h 952500"/>
                <a:gd name="connsiteX33" fmla="*/ 858203 w 876300"/>
                <a:gd name="connsiteY33" fmla="*/ 441008 h 952500"/>
                <a:gd name="connsiteX34" fmla="*/ 111443 w 876300"/>
                <a:gd name="connsiteY34" fmla="*/ 441008 h 952500"/>
                <a:gd name="connsiteX35" fmla="*/ 111443 w 876300"/>
                <a:gd name="connsiteY35" fmla="*/ 920115 h 952500"/>
                <a:gd name="connsiteX36" fmla="*/ 311468 w 876300"/>
                <a:gd name="connsiteY36" fmla="*/ 920115 h 952500"/>
                <a:gd name="connsiteX37" fmla="*/ 311468 w 876300"/>
                <a:gd name="connsiteY37" fmla="*/ 630555 h 952500"/>
                <a:gd name="connsiteX38" fmla="*/ 325755 w 876300"/>
                <a:gd name="connsiteY38" fmla="*/ 616268 h 952500"/>
                <a:gd name="connsiteX39" fmla="*/ 554355 w 876300"/>
                <a:gd name="connsiteY39" fmla="*/ 616268 h 952500"/>
                <a:gd name="connsiteX40" fmla="*/ 568643 w 876300"/>
                <a:gd name="connsiteY40" fmla="*/ 630555 h 952500"/>
                <a:gd name="connsiteX41" fmla="*/ 568643 w 876300"/>
                <a:gd name="connsiteY41" fmla="*/ 921068 h 952500"/>
                <a:gd name="connsiteX42" fmla="*/ 768668 w 876300"/>
                <a:gd name="connsiteY42" fmla="*/ 921068 h 952500"/>
                <a:gd name="connsiteX43" fmla="*/ 768668 w 876300"/>
                <a:gd name="connsiteY43" fmla="*/ 478155 h 952500"/>
                <a:gd name="connsiteX44" fmla="*/ 782955 w 876300"/>
                <a:gd name="connsiteY44" fmla="*/ 463868 h 952500"/>
                <a:gd name="connsiteX45" fmla="*/ 797243 w 876300"/>
                <a:gd name="connsiteY45" fmla="*/ 478155 h 952500"/>
                <a:gd name="connsiteX46" fmla="*/ 797243 w 876300"/>
                <a:gd name="connsiteY46" fmla="*/ 935355 h 952500"/>
                <a:gd name="connsiteX47" fmla="*/ 782955 w 876300"/>
                <a:gd name="connsiteY47" fmla="*/ 949643 h 95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876300" h="952500">
                  <a:moveTo>
                    <a:pt x="782955" y="949643"/>
                  </a:moveTo>
                  <a:lnTo>
                    <a:pt x="554355" y="949643"/>
                  </a:lnTo>
                  <a:cubicBezTo>
                    <a:pt x="546735" y="949643"/>
                    <a:pt x="540068" y="942975"/>
                    <a:pt x="540068" y="935355"/>
                  </a:cubicBezTo>
                  <a:lnTo>
                    <a:pt x="540068" y="644843"/>
                  </a:lnTo>
                  <a:lnTo>
                    <a:pt x="340043" y="644843"/>
                  </a:lnTo>
                  <a:lnTo>
                    <a:pt x="340043" y="935355"/>
                  </a:lnTo>
                  <a:cubicBezTo>
                    <a:pt x="340043" y="942975"/>
                    <a:pt x="333375" y="949643"/>
                    <a:pt x="325755" y="949643"/>
                  </a:cubicBezTo>
                  <a:lnTo>
                    <a:pt x="97155" y="949643"/>
                  </a:lnTo>
                  <a:cubicBezTo>
                    <a:pt x="89535" y="949643"/>
                    <a:pt x="82868" y="942975"/>
                    <a:pt x="82868" y="935355"/>
                  </a:cubicBezTo>
                  <a:lnTo>
                    <a:pt x="82868" y="426720"/>
                  </a:lnTo>
                  <a:cubicBezTo>
                    <a:pt x="82868" y="419100"/>
                    <a:pt x="89535" y="412433"/>
                    <a:pt x="97155" y="412433"/>
                  </a:cubicBezTo>
                  <a:lnTo>
                    <a:pt x="824865" y="412433"/>
                  </a:lnTo>
                  <a:lnTo>
                    <a:pt x="452438" y="40958"/>
                  </a:lnTo>
                  <a:lnTo>
                    <a:pt x="260033" y="234315"/>
                  </a:lnTo>
                  <a:cubicBezTo>
                    <a:pt x="256223" y="238125"/>
                    <a:pt x="249555" y="240030"/>
                    <a:pt x="244793" y="237173"/>
                  </a:cubicBezTo>
                  <a:cubicBezTo>
                    <a:pt x="239078" y="235268"/>
                    <a:pt x="236220" y="229553"/>
                    <a:pt x="236220" y="223838"/>
                  </a:cubicBezTo>
                  <a:lnTo>
                    <a:pt x="236220" y="111443"/>
                  </a:lnTo>
                  <a:lnTo>
                    <a:pt x="162878" y="111443"/>
                  </a:lnTo>
                  <a:lnTo>
                    <a:pt x="162878" y="300038"/>
                  </a:lnTo>
                  <a:cubicBezTo>
                    <a:pt x="162878" y="303848"/>
                    <a:pt x="160973" y="307658"/>
                    <a:pt x="159068" y="310515"/>
                  </a:cubicBezTo>
                  <a:lnTo>
                    <a:pt x="31432" y="437198"/>
                  </a:lnTo>
                  <a:cubicBezTo>
                    <a:pt x="25718" y="442913"/>
                    <a:pt x="17145" y="442913"/>
                    <a:pt x="11430" y="437198"/>
                  </a:cubicBezTo>
                  <a:cubicBezTo>
                    <a:pt x="5715" y="431483"/>
                    <a:pt x="5715" y="422910"/>
                    <a:pt x="11430" y="417195"/>
                  </a:cubicBezTo>
                  <a:lnTo>
                    <a:pt x="134303" y="294323"/>
                  </a:lnTo>
                  <a:lnTo>
                    <a:pt x="134303" y="97155"/>
                  </a:lnTo>
                  <a:cubicBezTo>
                    <a:pt x="134303" y="89535"/>
                    <a:pt x="140970" y="82868"/>
                    <a:pt x="148590" y="82868"/>
                  </a:cubicBezTo>
                  <a:lnTo>
                    <a:pt x="249555" y="82868"/>
                  </a:lnTo>
                  <a:cubicBezTo>
                    <a:pt x="257175" y="82868"/>
                    <a:pt x="263843" y="89535"/>
                    <a:pt x="263843" y="97155"/>
                  </a:cubicBezTo>
                  <a:lnTo>
                    <a:pt x="263843" y="189548"/>
                  </a:lnTo>
                  <a:lnTo>
                    <a:pt x="441960" y="11430"/>
                  </a:lnTo>
                  <a:cubicBezTo>
                    <a:pt x="447675" y="5715"/>
                    <a:pt x="456248" y="5715"/>
                    <a:pt x="461963" y="11430"/>
                  </a:cubicBezTo>
                  <a:lnTo>
                    <a:pt x="868680" y="417195"/>
                  </a:lnTo>
                  <a:cubicBezTo>
                    <a:pt x="872490" y="421005"/>
                    <a:pt x="874395" y="427673"/>
                    <a:pt x="871538" y="432435"/>
                  </a:cubicBezTo>
                  <a:cubicBezTo>
                    <a:pt x="869633" y="438150"/>
                    <a:pt x="863918" y="441008"/>
                    <a:pt x="858203" y="441008"/>
                  </a:cubicBezTo>
                  <a:lnTo>
                    <a:pt x="111443" y="441008"/>
                  </a:lnTo>
                  <a:lnTo>
                    <a:pt x="111443" y="920115"/>
                  </a:lnTo>
                  <a:lnTo>
                    <a:pt x="311468" y="920115"/>
                  </a:lnTo>
                  <a:lnTo>
                    <a:pt x="311468" y="630555"/>
                  </a:lnTo>
                  <a:cubicBezTo>
                    <a:pt x="311468" y="622935"/>
                    <a:pt x="318135" y="616268"/>
                    <a:pt x="325755" y="616268"/>
                  </a:cubicBezTo>
                  <a:lnTo>
                    <a:pt x="554355" y="616268"/>
                  </a:lnTo>
                  <a:cubicBezTo>
                    <a:pt x="561975" y="616268"/>
                    <a:pt x="568643" y="622935"/>
                    <a:pt x="568643" y="630555"/>
                  </a:cubicBezTo>
                  <a:lnTo>
                    <a:pt x="568643" y="921068"/>
                  </a:lnTo>
                  <a:lnTo>
                    <a:pt x="768668" y="921068"/>
                  </a:lnTo>
                  <a:lnTo>
                    <a:pt x="768668" y="478155"/>
                  </a:lnTo>
                  <a:cubicBezTo>
                    <a:pt x="768668" y="470535"/>
                    <a:pt x="775335" y="463868"/>
                    <a:pt x="782955" y="463868"/>
                  </a:cubicBezTo>
                  <a:cubicBezTo>
                    <a:pt x="790575" y="463868"/>
                    <a:pt x="797243" y="470535"/>
                    <a:pt x="797243" y="478155"/>
                  </a:cubicBezTo>
                  <a:lnTo>
                    <a:pt x="797243" y="935355"/>
                  </a:lnTo>
                  <a:cubicBezTo>
                    <a:pt x="797243" y="942975"/>
                    <a:pt x="790575" y="949643"/>
                    <a:pt x="782955" y="949643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 sz="675" dirty="0"/>
            </a:p>
          </p:txBody>
        </p:sp>
      </p:grpSp>
      <p:sp>
        <p:nvSpPr>
          <p:cNvPr id="34" name="Rectangle: Rounded Corners 22">
            <a:extLst>
              <a:ext uri="{FF2B5EF4-FFF2-40B4-BE49-F238E27FC236}">
                <a16:creationId xmlns:a16="http://schemas.microsoft.com/office/drawing/2014/main" id="{31253315-0CE0-4100-AE83-A3FF53253696}"/>
              </a:ext>
            </a:extLst>
          </p:cNvPr>
          <p:cNvSpPr/>
          <p:nvPr/>
        </p:nvSpPr>
        <p:spPr>
          <a:xfrm>
            <a:off x="70415" y="113838"/>
            <a:ext cx="2433796" cy="544940"/>
          </a:xfrm>
          <a:prstGeom prst="roundRect">
            <a:avLst>
              <a:gd name="adj" fmla="val 5838"/>
            </a:avLst>
          </a:prstGeom>
          <a:solidFill>
            <a:srgbClr val="D9DCE3"/>
          </a:solidFill>
          <a:ln>
            <a:solidFill>
              <a:schemeClr val="accent1">
                <a:shade val="50000"/>
              </a:schemeClr>
            </a:solidFill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  <a:softEdge rad="12700"/>
          </a:effectLst>
          <a:scene3d>
            <a:camera prst="orthographicFront"/>
            <a:lightRig rig="threePt" dir="t"/>
          </a:scene3d>
          <a:sp3d prstMaterial="dkEdge"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Tw Cen MT Condensed" panose="020B0606020104020203" pitchFamily="34" charset="0"/>
              </a:rPr>
              <a:t>Visuals                  Tables</a:t>
            </a:r>
          </a:p>
        </p:txBody>
      </p:sp>
      <p:sp>
        <p:nvSpPr>
          <p:cNvPr id="39" name="Freeform: Shape 40">
            <a:extLst>
              <a:ext uri="{FF2B5EF4-FFF2-40B4-BE49-F238E27FC236}">
                <a16:creationId xmlns:a16="http://schemas.microsoft.com/office/drawing/2014/main" id="{A1965983-867E-404A-9DB5-EDB747A25269}"/>
              </a:ext>
            </a:extLst>
          </p:cNvPr>
          <p:cNvSpPr/>
          <p:nvPr/>
        </p:nvSpPr>
        <p:spPr>
          <a:xfrm rot="16200000" flipV="1">
            <a:off x="-669313" y="3401000"/>
            <a:ext cx="6723387" cy="149066"/>
          </a:xfrm>
          <a:custGeom>
            <a:avLst/>
            <a:gdLst>
              <a:gd name="connsiteX0" fmla="*/ 0 w 2779312"/>
              <a:gd name="connsiteY0" fmla="*/ 0 h 95677"/>
              <a:gd name="connsiteX1" fmla="*/ 2779312 w 2779312"/>
              <a:gd name="connsiteY1" fmla="*/ 0 h 95677"/>
              <a:gd name="connsiteX2" fmla="*/ 2779312 w 2779312"/>
              <a:gd name="connsiteY2" fmla="*/ 95677 h 95677"/>
              <a:gd name="connsiteX3" fmla="*/ 40539 w 2779312"/>
              <a:gd name="connsiteY3" fmla="*/ 95677 h 95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79312" h="95677">
                <a:moveTo>
                  <a:pt x="0" y="0"/>
                </a:moveTo>
                <a:lnTo>
                  <a:pt x="2779312" y="0"/>
                </a:lnTo>
                <a:lnTo>
                  <a:pt x="2779312" y="95677"/>
                </a:lnTo>
                <a:lnTo>
                  <a:pt x="40539" y="95677"/>
                </a:lnTo>
                <a:close/>
              </a:path>
            </a:pathLst>
          </a:custGeom>
          <a:ln>
            <a:noFill/>
          </a:ln>
          <a:scene3d>
            <a:camera prst="orthographicFront"/>
            <a:lightRig rig="twoPt" dir="t"/>
          </a:scene3d>
          <a:sp3d contourW="12700" prstMaterial="dkEdge">
            <a:bevelT w="38100" h="38100" prst="hardEdge"/>
            <a:bevelB w="38100" h="0" prst="cross"/>
            <a:extrusionClr>
              <a:schemeClr val="accent1">
                <a:lumMod val="75000"/>
              </a:schemeClr>
            </a:extrusionClr>
            <a:contourClr>
              <a:schemeClr val="accent1">
                <a:lumMod val="7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40" name="Rectangle : coins arrondis 39">
            <a:extLst>
              <a:ext uri="{FF2B5EF4-FFF2-40B4-BE49-F238E27FC236}">
                <a16:creationId xmlns:a16="http://schemas.microsoft.com/office/drawing/2014/main" id="{D726FC9C-420F-4DDC-94FA-435676DDC078}"/>
              </a:ext>
            </a:extLst>
          </p:cNvPr>
          <p:cNvSpPr/>
          <p:nvPr/>
        </p:nvSpPr>
        <p:spPr>
          <a:xfrm>
            <a:off x="70415" y="842865"/>
            <a:ext cx="2433796" cy="432000"/>
          </a:xfrm>
          <a:prstGeom prst="roundRect">
            <a:avLst/>
          </a:prstGeom>
          <a:solidFill>
            <a:srgbClr val="D9DCE3"/>
          </a:solidFill>
          <a:ln>
            <a:solidFill>
              <a:schemeClr val="accent1">
                <a:shade val="50000"/>
              </a:schemeClr>
            </a:solidFill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  <a:softEdge rad="12700"/>
          </a:effectLst>
          <a:scene3d>
            <a:camera prst="orthographicFront"/>
            <a:lightRig rig="threePt" dir="t"/>
          </a:scene3d>
          <a:sp3d prstMaterial="dkEdge"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Tw Cen MT Condensed" panose="020B0606020104020203" pitchFamily="34" charset="0"/>
              </a:rPr>
              <a:t>Report Filters</a:t>
            </a:r>
            <a:endParaRPr lang="fr-FR" sz="2000" b="1" dirty="0">
              <a:solidFill>
                <a:schemeClr val="tx1"/>
              </a:solidFill>
              <a:latin typeface="Tw Cen MT Condensed" panose="020B0606020104020203" pitchFamily="34" charset="0"/>
            </a:endParaRPr>
          </a:p>
        </p:txBody>
      </p:sp>
      <p:sp useBgFill="1">
        <p:nvSpPr>
          <p:cNvPr id="67" name="Rectangle: Rounded Corners 45">
            <a:extLst>
              <a:ext uri="{FF2B5EF4-FFF2-40B4-BE49-F238E27FC236}">
                <a16:creationId xmlns:a16="http://schemas.microsoft.com/office/drawing/2014/main" id="{BAE5B6EB-C630-41A7-AB59-6C5364BB88C5}"/>
              </a:ext>
            </a:extLst>
          </p:cNvPr>
          <p:cNvSpPr/>
          <p:nvPr/>
        </p:nvSpPr>
        <p:spPr>
          <a:xfrm>
            <a:off x="2869374" y="878781"/>
            <a:ext cx="2915434" cy="2739300"/>
          </a:xfrm>
          <a:prstGeom prst="roundRect">
            <a:avLst>
              <a:gd name="adj" fmla="val 8291"/>
            </a:avLst>
          </a:prstGeom>
          <a:ln w="19050">
            <a:solidFill>
              <a:schemeClr val="tx1"/>
            </a:solidFill>
            <a:prstDash val="solid"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  <a:scene3d>
            <a:camera prst="orthographicFront"/>
            <a:lightRig rig="flat" dir="t"/>
          </a:scene3d>
          <a:sp3d extrusionH="76200" prstMaterial="dkEdge">
            <a:bevelT/>
            <a:bevelB/>
            <a:extrusionClr>
              <a:schemeClr val="accent1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0" name="Rectangle: Rounded Corners 45">
            <a:extLst>
              <a:ext uri="{FF2B5EF4-FFF2-40B4-BE49-F238E27FC236}">
                <a16:creationId xmlns:a16="http://schemas.microsoft.com/office/drawing/2014/main" id="{96983D78-A628-48A3-B40A-8E1EE723F7E6}"/>
              </a:ext>
            </a:extLst>
          </p:cNvPr>
          <p:cNvSpPr/>
          <p:nvPr/>
        </p:nvSpPr>
        <p:spPr>
          <a:xfrm>
            <a:off x="2870953" y="872944"/>
            <a:ext cx="2934768" cy="345017"/>
          </a:xfrm>
          <a:prstGeom prst="round2SameRect">
            <a:avLst>
              <a:gd name="adj1" fmla="val 33719"/>
              <a:gd name="adj2" fmla="val 0"/>
            </a:avLst>
          </a:prstGeom>
          <a:solidFill>
            <a:srgbClr val="D9DCE3"/>
          </a:solidFill>
          <a:ln>
            <a:solidFill>
              <a:schemeClr val="accent1">
                <a:shade val="50000"/>
              </a:schemeClr>
            </a:solidFill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  <a:softEdge rad="12700"/>
          </a:effectLst>
          <a:scene3d>
            <a:camera prst="orthographicFront"/>
            <a:lightRig rig="threePt" dir="t"/>
          </a:scene3d>
          <a:sp3d prstMaterial="dkEdge"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 useBgFill="1">
        <p:nvSpPr>
          <p:cNvPr id="51" name="Rectangle: Rounded Corners 45">
            <a:extLst>
              <a:ext uri="{FF2B5EF4-FFF2-40B4-BE49-F238E27FC236}">
                <a16:creationId xmlns:a16="http://schemas.microsoft.com/office/drawing/2014/main" id="{B12B43C7-1732-41C2-9365-5F647B8E7F64}"/>
              </a:ext>
            </a:extLst>
          </p:cNvPr>
          <p:cNvSpPr/>
          <p:nvPr/>
        </p:nvSpPr>
        <p:spPr>
          <a:xfrm>
            <a:off x="5991254" y="881697"/>
            <a:ext cx="2915434" cy="2739301"/>
          </a:xfrm>
          <a:prstGeom prst="roundRect">
            <a:avLst>
              <a:gd name="adj" fmla="val 8291"/>
            </a:avLst>
          </a:prstGeom>
          <a:ln w="19050">
            <a:solidFill>
              <a:schemeClr val="tx1"/>
            </a:solidFill>
            <a:prstDash val="solid"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  <a:scene3d>
            <a:camera prst="orthographicFront"/>
            <a:lightRig rig="flat" dir="t"/>
          </a:scene3d>
          <a:sp3d extrusionH="76200" prstMaterial="dkEdge">
            <a:bevelT/>
            <a:bevelB/>
            <a:extrusionClr>
              <a:schemeClr val="accent1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8" name="Rectangle: Rounded Corners 45">
            <a:extLst>
              <a:ext uri="{FF2B5EF4-FFF2-40B4-BE49-F238E27FC236}">
                <a16:creationId xmlns:a16="http://schemas.microsoft.com/office/drawing/2014/main" id="{C3FD3F36-2489-4BAF-A4B6-5E8D308A3922}"/>
              </a:ext>
            </a:extLst>
          </p:cNvPr>
          <p:cNvSpPr/>
          <p:nvPr/>
        </p:nvSpPr>
        <p:spPr>
          <a:xfrm>
            <a:off x="5992834" y="875862"/>
            <a:ext cx="2934768" cy="345017"/>
          </a:xfrm>
          <a:prstGeom prst="round2SameRect">
            <a:avLst>
              <a:gd name="adj1" fmla="val 33719"/>
              <a:gd name="adj2" fmla="val 0"/>
            </a:avLst>
          </a:prstGeom>
          <a:solidFill>
            <a:srgbClr val="D9DCE3"/>
          </a:solidFill>
          <a:ln>
            <a:solidFill>
              <a:schemeClr val="accent1">
                <a:shade val="50000"/>
              </a:schemeClr>
            </a:solidFill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  <a:softEdge rad="12700"/>
          </a:effectLst>
          <a:scene3d>
            <a:camera prst="orthographicFront"/>
            <a:lightRig rig="threePt" dir="t"/>
          </a:scene3d>
          <a:sp3d prstMaterial="dkEdge"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 useBgFill="1">
        <p:nvSpPr>
          <p:cNvPr id="59" name="Rectangle: Rounded Corners 45">
            <a:extLst>
              <a:ext uri="{FF2B5EF4-FFF2-40B4-BE49-F238E27FC236}">
                <a16:creationId xmlns:a16="http://schemas.microsoft.com/office/drawing/2014/main" id="{F9065ABF-8C5C-49A4-91A1-637F89DBC3DC}"/>
              </a:ext>
            </a:extLst>
          </p:cNvPr>
          <p:cNvSpPr/>
          <p:nvPr/>
        </p:nvSpPr>
        <p:spPr>
          <a:xfrm>
            <a:off x="9111665" y="865804"/>
            <a:ext cx="2915434" cy="2739301"/>
          </a:xfrm>
          <a:prstGeom prst="roundRect">
            <a:avLst>
              <a:gd name="adj" fmla="val 8291"/>
            </a:avLst>
          </a:prstGeom>
          <a:ln w="19050">
            <a:solidFill>
              <a:schemeClr val="tx1"/>
            </a:solidFill>
            <a:prstDash val="solid"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  <a:scene3d>
            <a:camera prst="orthographicFront"/>
            <a:lightRig rig="flat" dir="t"/>
          </a:scene3d>
          <a:sp3d extrusionH="76200" prstMaterial="dkEdge">
            <a:bevelT/>
            <a:bevelB/>
            <a:extrusionClr>
              <a:schemeClr val="accent1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0" name="Rectangle: Rounded Corners 45">
            <a:extLst>
              <a:ext uri="{FF2B5EF4-FFF2-40B4-BE49-F238E27FC236}">
                <a16:creationId xmlns:a16="http://schemas.microsoft.com/office/drawing/2014/main" id="{C46B62E0-15A8-47A2-8D6A-5DDB4FF13FE4}"/>
              </a:ext>
            </a:extLst>
          </p:cNvPr>
          <p:cNvSpPr/>
          <p:nvPr/>
        </p:nvSpPr>
        <p:spPr>
          <a:xfrm>
            <a:off x="9113246" y="859969"/>
            <a:ext cx="2934768" cy="345017"/>
          </a:xfrm>
          <a:prstGeom prst="round2SameRect">
            <a:avLst>
              <a:gd name="adj1" fmla="val 33719"/>
              <a:gd name="adj2" fmla="val 0"/>
            </a:avLst>
          </a:prstGeom>
          <a:solidFill>
            <a:srgbClr val="D9DCE3"/>
          </a:solidFill>
          <a:ln>
            <a:solidFill>
              <a:schemeClr val="accent1">
                <a:shade val="50000"/>
              </a:schemeClr>
            </a:solidFill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  <a:softEdge rad="12700"/>
          </a:effectLst>
          <a:scene3d>
            <a:camera prst="orthographicFront"/>
            <a:lightRig rig="threePt" dir="t"/>
          </a:scene3d>
          <a:sp3d prstMaterial="dkEdge"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 useBgFill="1">
        <p:nvSpPr>
          <p:cNvPr id="61" name="Rectangle: Rounded Corners 45">
            <a:extLst>
              <a:ext uri="{FF2B5EF4-FFF2-40B4-BE49-F238E27FC236}">
                <a16:creationId xmlns:a16="http://schemas.microsoft.com/office/drawing/2014/main" id="{46957F21-A834-4934-9F51-B7F1BC244FB3}"/>
              </a:ext>
            </a:extLst>
          </p:cNvPr>
          <p:cNvSpPr/>
          <p:nvPr/>
        </p:nvSpPr>
        <p:spPr>
          <a:xfrm>
            <a:off x="2869896" y="3870942"/>
            <a:ext cx="2915434" cy="2739300"/>
          </a:xfrm>
          <a:prstGeom prst="roundRect">
            <a:avLst>
              <a:gd name="adj" fmla="val 8291"/>
            </a:avLst>
          </a:prstGeom>
          <a:ln w="19050">
            <a:solidFill>
              <a:schemeClr val="tx1"/>
            </a:solidFill>
            <a:prstDash val="solid"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  <a:scene3d>
            <a:camera prst="orthographicFront"/>
            <a:lightRig rig="flat" dir="t"/>
          </a:scene3d>
          <a:sp3d extrusionH="76200" prstMaterial="dkEdge">
            <a:bevelT/>
            <a:bevelB/>
            <a:extrusionClr>
              <a:schemeClr val="accent1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2" name="Rectangle: Rounded Corners 45">
            <a:extLst>
              <a:ext uri="{FF2B5EF4-FFF2-40B4-BE49-F238E27FC236}">
                <a16:creationId xmlns:a16="http://schemas.microsoft.com/office/drawing/2014/main" id="{D5541A16-7E5B-45CA-9FA2-FAFB4AC60495}"/>
              </a:ext>
            </a:extLst>
          </p:cNvPr>
          <p:cNvSpPr/>
          <p:nvPr/>
        </p:nvSpPr>
        <p:spPr>
          <a:xfrm>
            <a:off x="2871475" y="3865105"/>
            <a:ext cx="2934768" cy="345017"/>
          </a:xfrm>
          <a:prstGeom prst="round2SameRect">
            <a:avLst>
              <a:gd name="adj1" fmla="val 33719"/>
              <a:gd name="adj2" fmla="val 0"/>
            </a:avLst>
          </a:prstGeom>
          <a:solidFill>
            <a:srgbClr val="D9DCE3"/>
          </a:solidFill>
          <a:ln>
            <a:solidFill>
              <a:schemeClr val="accent1">
                <a:shade val="50000"/>
              </a:schemeClr>
            </a:solidFill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  <a:softEdge rad="12700"/>
          </a:effectLst>
          <a:scene3d>
            <a:camera prst="orthographicFront"/>
            <a:lightRig rig="threePt" dir="t"/>
          </a:scene3d>
          <a:sp3d prstMaterial="dkEdge"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 useBgFill="1">
        <p:nvSpPr>
          <p:cNvPr id="63" name="Rectangle: Rounded Corners 45">
            <a:extLst>
              <a:ext uri="{FF2B5EF4-FFF2-40B4-BE49-F238E27FC236}">
                <a16:creationId xmlns:a16="http://schemas.microsoft.com/office/drawing/2014/main" id="{2022E293-FE54-462A-BAAF-434EC94EB79A}"/>
              </a:ext>
            </a:extLst>
          </p:cNvPr>
          <p:cNvSpPr/>
          <p:nvPr/>
        </p:nvSpPr>
        <p:spPr>
          <a:xfrm>
            <a:off x="5991776" y="3873858"/>
            <a:ext cx="2915434" cy="2739301"/>
          </a:xfrm>
          <a:prstGeom prst="roundRect">
            <a:avLst>
              <a:gd name="adj" fmla="val 8291"/>
            </a:avLst>
          </a:prstGeom>
          <a:ln w="19050">
            <a:solidFill>
              <a:schemeClr val="tx1"/>
            </a:solidFill>
            <a:prstDash val="solid"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  <a:scene3d>
            <a:camera prst="orthographicFront"/>
            <a:lightRig rig="flat" dir="t"/>
          </a:scene3d>
          <a:sp3d extrusionH="76200" prstMaterial="dkEdge">
            <a:bevelT/>
            <a:bevelB/>
            <a:extrusionClr>
              <a:schemeClr val="accent1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4" name="Rectangle: Rounded Corners 45">
            <a:extLst>
              <a:ext uri="{FF2B5EF4-FFF2-40B4-BE49-F238E27FC236}">
                <a16:creationId xmlns:a16="http://schemas.microsoft.com/office/drawing/2014/main" id="{91ED3440-4C77-45C9-B612-B0170E6F36E6}"/>
              </a:ext>
            </a:extLst>
          </p:cNvPr>
          <p:cNvSpPr/>
          <p:nvPr/>
        </p:nvSpPr>
        <p:spPr>
          <a:xfrm>
            <a:off x="5993357" y="3868023"/>
            <a:ext cx="2934768" cy="345017"/>
          </a:xfrm>
          <a:prstGeom prst="round2SameRect">
            <a:avLst>
              <a:gd name="adj1" fmla="val 33719"/>
              <a:gd name="adj2" fmla="val 0"/>
            </a:avLst>
          </a:prstGeom>
          <a:solidFill>
            <a:srgbClr val="D9DCE3"/>
          </a:solidFill>
          <a:ln>
            <a:solidFill>
              <a:schemeClr val="accent1">
                <a:shade val="50000"/>
              </a:schemeClr>
            </a:solidFill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  <a:softEdge rad="12700"/>
          </a:effectLst>
          <a:scene3d>
            <a:camera prst="orthographicFront"/>
            <a:lightRig rig="threePt" dir="t"/>
          </a:scene3d>
          <a:sp3d prstMaterial="dkEdge"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 useBgFill="1">
        <p:nvSpPr>
          <p:cNvPr id="65" name="Rectangle: Rounded Corners 45">
            <a:extLst>
              <a:ext uri="{FF2B5EF4-FFF2-40B4-BE49-F238E27FC236}">
                <a16:creationId xmlns:a16="http://schemas.microsoft.com/office/drawing/2014/main" id="{9342E384-C9BB-4A89-A5DB-9248C6FFB121}"/>
              </a:ext>
            </a:extLst>
          </p:cNvPr>
          <p:cNvSpPr/>
          <p:nvPr/>
        </p:nvSpPr>
        <p:spPr>
          <a:xfrm>
            <a:off x="9112187" y="3857965"/>
            <a:ext cx="2915434" cy="2739301"/>
          </a:xfrm>
          <a:prstGeom prst="roundRect">
            <a:avLst>
              <a:gd name="adj" fmla="val 8291"/>
            </a:avLst>
          </a:prstGeom>
          <a:ln w="19050">
            <a:solidFill>
              <a:schemeClr val="tx1"/>
            </a:solidFill>
            <a:prstDash val="solid"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  <a:scene3d>
            <a:camera prst="orthographicFront"/>
            <a:lightRig rig="flat" dir="t"/>
          </a:scene3d>
          <a:sp3d extrusionH="76200" prstMaterial="dkEdge">
            <a:bevelT/>
            <a:bevelB/>
            <a:extrusionClr>
              <a:schemeClr val="accent1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6" name="Rectangle: Rounded Corners 45">
            <a:extLst>
              <a:ext uri="{FF2B5EF4-FFF2-40B4-BE49-F238E27FC236}">
                <a16:creationId xmlns:a16="http://schemas.microsoft.com/office/drawing/2014/main" id="{CC1A4008-1D1D-4287-A4FB-504E7E2ED97A}"/>
              </a:ext>
            </a:extLst>
          </p:cNvPr>
          <p:cNvSpPr/>
          <p:nvPr/>
        </p:nvSpPr>
        <p:spPr>
          <a:xfrm>
            <a:off x="9113767" y="3852130"/>
            <a:ext cx="2934768" cy="345017"/>
          </a:xfrm>
          <a:prstGeom prst="round2SameRect">
            <a:avLst>
              <a:gd name="adj1" fmla="val 33719"/>
              <a:gd name="adj2" fmla="val 0"/>
            </a:avLst>
          </a:prstGeom>
          <a:solidFill>
            <a:srgbClr val="D9DCE3"/>
          </a:solidFill>
          <a:ln>
            <a:solidFill>
              <a:schemeClr val="accent1">
                <a:shade val="50000"/>
              </a:schemeClr>
            </a:solidFill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  <a:softEdge rad="12700"/>
          </a:effectLst>
          <a:scene3d>
            <a:camera prst="orthographicFront"/>
            <a:lightRig rig="threePt" dir="t"/>
          </a:scene3d>
          <a:sp3d prstMaterial="dkEdge"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458660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7" name="Rectangle: Rounded Corners 45">
            <a:extLst>
              <a:ext uri="{FF2B5EF4-FFF2-40B4-BE49-F238E27FC236}">
                <a16:creationId xmlns:a16="http://schemas.microsoft.com/office/drawing/2014/main" id="{BAE5B6EB-C630-41A7-AB59-6C5364BB88C5}"/>
              </a:ext>
            </a:extLst>
          </p:cNvPr>
          <p:cNvSpPr/>
          <p:nvPr/>
        </p:nvSpPr>
        <p:spPr>
          <a:xfrm>
            <a:off x="2899731" y="839947"/>
            <a:ext cx="3004079" cy="2858271"/>
          </a:xfrm>
          <a:prstGeom prst="roundRect">
            <a:avLst>
              <a:gd name="adj" fmla="val 8291"/>
            </a:avLst>
          </a:prstGeom>
          <a:ln w="19050">
            <a:solidFill>
              <a:schemeClr val="tx1"/>
            </a:solidFill>
            <a:prstDash val="solid"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  <a:scene3d>
            <a:camera prst="orthographicFront"/>
            <a:lightRig rig="flat" dir="t"/>
          </a:scene3d>
          <a:sp3d extrusionH="76200" prstMaterial="dkEdge">
            <a:bevelT/>
            <a:bevelB/>
            <a:extrusionClr>
              <a:schemeClr val="accent1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4AEAEC87-07A0-416F-B960-87B1F01E7C0F}"/>
              </a:ext>
            </a:extLst>
          </p:cNvPr>
          <p:cNvSpPr/>
          <p:nvPr/>
        </p:nvSpPr>
        <p:spPr bwMode="auto">
          <a:xfrm rot="10800000">
            <a:off x="-37050" y="0"/>
            <a:ext cx="12266099" cy="1351883"/>
          </a:xfrm>
          <a:prstGeom prst="rect">
            <a:avLst/>
          </a:prstGeom>
          <a:gradFill flip="none" rotWithShape="1">
            <a:gsLst>
              <a:gs pos="58000">
                <a:srgbClr val="D5D5D6">
                  <a:alpha val="10000"/>
                </a:srgbClr>
              </a:gs>
              <a:gs pos="0">
                <a:srgbClr val="D5D5D6">
                  <a:alpha val="42000"/>
                </a:srgbClr>
              </a:gs>
              <a:gs pos="93000">
                <a:srgbClr val="D5D5D6">
                  <a:alpha val="0"/>
                </a:srgbClr>
              </a:gs>
            </a:gsLst>
            <a:lin ang="16200000" scaled="1"/>
            <a:tileRect/>
          </a:gradFill>
          <a:ln w="254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vert="horz" wrap="square" lIns="38100" tIns="38100" rIns="38100" bIns="381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619125" rtl="0" eaLnBrk="1" fontAlgn="base" latinLnBrk="0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100" b="0" i="0" u="none" strike="noStrike" cap="none" normalizeH="0" baseline="43000" dirty="0">
              <a:ln>
                <a:noFill/>
              </a:ln>
              <a:solidFill>
                <a:srgbClr val="818A93"/>
              </a:solidFill>
              <a:effectLst/>
              <a:latin typeface="Open Sans" charset="0"/>
              <a:ea typeface="Open Sans" charset="0"/>
              <a:cs typeface="Open Sans" charset="0"/>
              <a:sym typeface="Open Sans" charset="0"/>
            </a:endParaRPr>
          </a:p>
        </p:txBody>
      </p:sp>
      <p:sp>
        <p:nvSpPr>
          <p:cNvPr id="15" name="Rectangle: Rounded Corners 22">
            <a:extLst>
              <a:ext uri="{FF2B5EF4-FFF2-40B4-BE49-F238E27FC236}">
                <a16:creationId xmlns:a16="http://schemas.microsoft.com/office/drawing/2014/main" id="{AF83DD41-AB12-7F46-A945-E5B472348261}"/>
              </a:ext>
            </a:extLst>
          </p:cNvPr>
          <p:cNvSpPr/>
          <p:nvPr/>
        </p:nvSpPr>
        <p:spPr>
          <a:xfrm>
            <a:off x="2899300" y="106563"/>
            <a:ext cx="9172298" cy="544940"/>
          </a:xfrm>
          <a:prstGeom prst="roundRect">
            <a:avLst>
              <a:gd name="adj" fmla="val 5838"/>
            </a:avLst>
          </a:prstGeom>
          <a:solidFill>
            <a:srgbClr val="D9DCE3"/>
          </a:solidFill>
          <a:ln>
            <a:solidFill>
              <a:schemeClr val="accent1">
                <a:shade val="50000"/>
              </a:schemeClr>
            </a:solidFill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  <a:softEdge rad="12700"/>
          </a:effectLst>
          <a:scene3d>
            <a:camera prst="orthographicFront"/>
            <a:lightRig rig="threePt" dir="t"/>
          </a:scene3d>
          <a:sp3d prstMaterial="dkEdge"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" name="Groupe 9">
            <a:extLst>
              <a:ext uri="{FF2B5EF4-FFF2-40B4-BE49-F238E27FC236}">
                <a16:creationId xmlns:a16="http://schemas.microsoft.com/office/drawing/2014/main" id="{D134BC8F-C950-4725-AA8B-D8F09268B73E}"/>
              </a:ext>
            </a:extLst>
          </p:cNvPr>
          <p:cNvGrpSpPr/>
          <p:nvPr/>
        </p:nvGrpSpPr>
        <p:grpSpPr>
          <a:xfrm>
            <a:off x="3015573" y="252472"/>
            <a:ext cx="312799" cy="267673"/>
            <a:chOff x="3015573" y="252472"/>
            <a:chExt cx="312799" cy="267673"/>
          </a:xfrm>
        </p:grpSpPr>
        <p:sp>
          <p:nvSpPr>
            <p:cNvPr id="55" name="Circle: Hollow 96">
              <a:extLst>
                <a:ext uri="{FF2B5EF4-FFF2-40B4-BE49-F238E27FC236}">
                  <a16:creationId xmlns:a16="http://schemas.microsoft.com/office/drawing/2014/main" id="{2C32A963-0A9E-4A31-88C7-C9A90E670641}"/>
                </a:ext>
              </a:extLst>
            </p:cNvPr>
            <p:cNvSpPr/>
            <p:nvPr/>
          </p:nvSpPr>
          <p:spPr>
            <a:xfrm>
              <a:off x="3015573" y="252472"/>
              <a:ext cx="312799" cy="267673"/>
            </a:xfrm>
            <a:prstGeom prst="donut">
              <a:avLst>
                <a:gd name="adj" fmla="val 3871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 dirty="0">
                <a:solidFill>
                  <a:schemeClr val="tx1"/>
                </a:solidFill>
              </a:endParaRPr>
            </a:p>
          </p:txBody>
        </p:sp>
        <p:sp>
          <p:nvSpPr>
            <p:cNvPr id="56" name="Freeform: Shape 98">
              <a:extLst>
                <a:ext uri="{FF2B5EF4-FFF2-40B4-BE49-F238E27FC236}">
                  <a16:creationId xmlns:a16="http://schemas.microsoft.com/office/drawing/2014/main" id="{4E1446DC-2A86-4931-8103-3F1A18E68A72}"/>
                </a:ext>
              </a:extLst>
            </p:cNvPr>
            <p:cNvSpPr/>
            <p:nvPr/>
          </p:nvSpPr>
          <p:spPr>
            <a:xfrm>
              <a:off x="3085775" y="309491"/>
              <a:ext cx="1786" cy="1528"/>
            </a:xfrm>
            <a:custGeom>
              <a:avLst/>
              <a:gdLst/>
              <a:ahLst/>
              <a:cxnLst/>
              <a:rect l="l" t="t" r="r" b="b"/>
              <a:pathLst>
                <a:path w="9525" h="9525"/>
              </a:pathLst>
            </a:custGeom>
            <a:solidFill>
              <a:schemeClr val="tx1"/>
            </a:solidFill>
            <a:ln w="9525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 sz="675" dirty="0"/>
            </a:p>
          </p:txBody>
        </p:sp>
        <p:sp>
          <p:nvSpPr>
            <p:cNvPr id="57" name="Freeform: Shape 99">
              <a:extLst>
                <a:ext uri="{FF2B5EF4-FFF2-40B4-BE49-F238E27FC236}">
                  <a16:creationId xmlns:a16="http://schemas.microsoft.com/office/drawing/2014/main" id="{B200F6A2-5AD1-4529-ABD1-E4A55EAF60A9}"/>
                </a:ext>
              </a:extLst>
            </p:cNvPr>
            <p:cNvSpPr/>
            <p:nvPr/>
          </p:nvSpPr>
          <p:spPr>
            <a:xfrm>
              <a:off x="3090770" y="306962"/>
              <a:ext cx="164271" cy="152795"/>
            </a:xfrm>
            <a:custGeom>
              <a:avLst/>
              <a:gdLst>
                <a:gd name="connsiteX0" fmla="*/ 782955 w 876300"/>
                <a:gd name="connsiteY0" fmla="*/ 949643 h 952500"/>
                <a:gd name="connsiteX1" fmla="*/ 554355 w 876300"/>
                <a:gd name="connsiteY1" fmla="*/ 949643 h 952500"/>
                <a:gd name="connsiteX2" fmla="*/ 540068 w 876300"/>
                <a:gd name="connsiteY2" fmla="*/ 935355 h 952500"/>
                <a:gd name="connsiteX3" fmla="*/ 540068 w 876300"/>
                <a:gd name="connsiteY3" fmla="*/ 644843 h 952500"/>
                <a:gd name="connsiteX4" fmla="*/ 340043 w 876300"/>
                <a:gd name="connsiteY4" fmla="*/ 644843 h 952500"/>
                <a:gd name="connsiteX5" fmla="*/ 340043 w 876300"/>
                <a:gd name="connsiteY5" fmla="*/ 935355 h 952500"/>
                <a:gd name="connsiteX6" fmla="*/ 325755 w 876300"/>
                <a:gd name="connsiteY6" fmla="*/ 949643 h 952500"/>
                <a:gd name="connsiteX7" fmla="*/ 97155 w 876300"/>
                <a:gd name="connsiteY7" fmla="*/ 949643 h 952500"/>
                <a:gd name="connsiteX8" fmla="*/ 82868 w 876300"/>
                <a:gd name="connsiteY8" fmla="*/ 935355 h 952500"/>
                <a:gd name="connsiteX9" fmla="*/ 82868 w 876300"/>
                <a:gd name="connsiteY9" fmla="*/ 426720 h 952500"/>
                <a:gd name="connsiteX10" fmla="*/ 97155 w 876300"/>
                <a:gd name="connsiteY10" fmla="*/ 412433 h 952500"/>
                <a:gd name="connsiteX11" fmla="*/ 824865 w 876300"/>
                <a:gd name="connsiteY11" fmla="*/ 412433 h 952500"/>
                <a:gd name="connsiteX12" fmla="*/ 452438 w 876300"/>
                <a:gd name="connsiteY12" fmla="*/ 40958 h 952500"/>
                <a:gd name="connsiteX13" fmla="*/ 260033 w 876300"/>
                <a:gd name="connsiteY13" fmla="*/ 234315 h 952500"/>
                <a:gd name="connsiteX14" fmla="*/ 244793 w 876300"/>
                <a:gd name="connsiteY14" fmla="*/ 237173 h 952500"/>
                <a:gd name="connsiteX15" fmla="*/ 236220 w 876300"/>
                <a:gd name="connsiteY15" fmla="*/ 223838 h 952500"/>
                <a:gd name="connsiteX16" fmla="*/ 236220 w 876300"/>
                <a:gd name="connsiteY16" fmla="*/ 111443 h 952500"/>
                <a:gd name="connsiteX17" fmla="*/ 162878 w 876300"/>
                <a:gd name="connsiteY17" fmla="*/ 111443 h 952500"/>
                <a:gd name="connsiteX18" fmla="*/ 162878 w 876300"/>
                <a:gd name="connsiteY18" fmla="*/ 300038 h 952500"/>
                <a:gd name="connsiteX19" fmla="*/ 159068 w 876300"/>
                <a:gd name="connsiteY19" fmla="*/ 310515 h 952500"/>
                <a:gd name="connsiteX20" fmla="*/ 31432 w 876300"/>
                <a:gd name="connsiteY20" fmla="*/ 437198 h 952500"/>
                <a:gd name="connsiteX21" fmla="*/ 11430 w 876300"/>
                <a:gd name="connsiteY21" fmla="*/ 437198 h 952500"/>
                <a:gd name="connsiteX22" fmla="*/ 11430 w 876300"/>
                <a:gd name="connsiteY22" fmla="*/ 417195 h 952500"/>
                <a:gd name="connsiteX23" fmla="*/ 134303 w 876300"/>
                <a:gd name="connsiteY23" fmla="*/ 294323 h 952500"/>
                <a:gd name="connsiteX24" fmla="*/ 134303 w 876300"/>
                <a:gd name="connsiteY24" fmla="*/ 97155 h 952500"/>
                <a:gd name="connsiteX25" fmla="*/ 148590 w 876300"/>
                <a:gd name="connsiteY25" fmla="*/ 82868 h 952500"/>
                <a:gd name="connsiteX26" fmla="*/ 249555 w 876300"/>
                <a:gd name="connsiteY26" fmla="*/ 82868 h 952500"/>
                <a:gd name="connsiteX27" fmla="*/ 263843 w 876300"/>
                <a:gd name="connsiteY27" fmla="*/ 97155 h 952500"/>
                <a:gd name="connsiteX28" fmla="*/ 263843 w 876300"/>
                <a:gd name="connsiteY28" fmla="*/ 189548 h 952500"/>
                <a:gd name="connsiteX29" fmla="*/ 441960 w 876300"/>
                <a:gd name="connsiteY29" fmla="*/ 11430 h 952500"/>
                <a:gd name="connsiteX30" fmla="*/ 461963 w 876300"/>
                <a:gd name="connsiteY30" fmla="*/ 11430 h 952500"/>
                <a:gd name="connsiteX31" fmla="*/ 868680 w 876300"/>
                <a:gd name="connsiteY31" fmla="*/ 417195 h 952500"/>
                <a:gd name="connsiteX32" fmla="*/ 871538 w 876300"/>
                <a:gd name="connsiteY32" fmla="*/ 432435 h 952500"/>
                <a:gd name="connsiteX33" fmla="*/ 858203 w 876300"/>
                <a:gd name="connsiteY33" fmla="*/ 441008 h 952500"/>
                <a:gd name="connsiteX34" fmla="*/ 111443 w 876300"/>
                <a:gd name="connsiteY34" fmla="*/ 441008 h 952500"/>
                <a:gd name="connsiteX35" fmla="*/ 111443 w 876300"/>
                <a:gd name="connsiteY35" fmla="*/ 920115 h 952500"/>
                <a:gd name="connsiteX36" fmla="*/ 311468 w 876300"/>
                <a:gd name="connsiteY36" fmla="*/ 920115 h 952500"/>
                <a:gd name="connsiteX37" fmla="*/ 311468 w 876300"/>
                <a:gd name="connsiteY37" fmla="*/ 630555 h 952500"/>
                <a:gd name="connsiteX38" fmla="*/ 325755 w 876300"/>
                <a:gd name="connsiteY38" fmla="*/ 616268 h 952500"/>
                <a:gd name="connsiteX39" fmla="*/ 554355 w 876300"/>
                <a:gd name="connsiteY39" fmla="*/ 616268 h 952500"/>
                <a:gd name="connsiteX40" fmla="*/ 568643 w 876300"/>
                <a:gd name="connsiteY40" fmla="*/ 630555 h 952500"/>
                <a:gd name="connsiteX41" fmla="*/ 568643 w 876300"/>
                <a:gd name="connsiteY41" fmla="*/ 921068 h 952500"/>
                <a:gd name="connsiteX42" fmla="*/ 768668 w 876300"/>
                <a:gd name="connsiteY42" fmla="*/ 921068 h 952500"/>
                <a:gd name="connsiteX43" fmla="*/ 768668 w 876300"/>
                <a:gd name="connsiteY43" fmla="*/ 478155 h 952500"/>
                <a:gd name="connsiteX44" fmla="*/ 782955 w 876300"/>
                <a:gd name="connsiteY44" fmla="*/ 463868 h 952500"/>
                <a:gd name="connsiteX45" fmla="*/ 797243 w 876300"/>
                <a:gd name="connsiteY45" fmla="*/ 478155 h 952500"/>
                <a:gd name="connsiteX46" fmla="*/ 797243 w 876300"/>
                <a:gd name="connsiteY46" fmla="*/ 935355 h 952500"/>
                <a:gd name="connsiteX47" fmla="*/ 782955 w 876300"/>
                <a:gd name="connsiteY47" fmla="*/ 949643 h 95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876300" h="952500">
                  <a:moveTo>
                    <a:pt x="782955" y="949643"/>
                  </a:moveTo>
                  <a:lnTo>
                    <a:pt x="554355" y="949643"/>
                  </a:lnTo>
                  <a:cubicBezTo>
                    <a:pt x="546735" y="949643"/>
                    <a:pt x="540068" y="942975"/>
                    <a:pt x="540068" y="935355"/>
                  </a:cubicBezTo>
                  <a:lnTo>
                    <a:pt x="540068" y="644843"/>
                  </a:lnTo>
                  <a:lnTo>
                    <a:pt x="340043" y="644843"/>
                  </a:lnTo>
                  <a:lnTo>
                    <a:pt x="340043" y="935355"/>
                  </a:lnTo>
                  <a:cubicBezTo>
                    <a:pt x="340043" y="942975"/>
                    <a:pt x="333375" y="949643"/>
                    <a:pt x="325755" y="949643"/>
                  </a:cubicBezTo>
                  <a:lnTo>
                    <a:pt x="97155" y="949643"/>
                  </a:lnTo>
                  <a:cubicBezTo>
                    <a:pt x="89535" y="949643"/>
                    <a:pt x="82868" y="942975"/>
                    <a:pt x="82868" y="935355"/>
                  </a:cubicBezTo>
                  <a:lnTo>
                    <a:pt x="82868" y="426720"/>
                  </a:lnTo>
                  <a:cubicBezTo>
                    <a:pt x="82868" y="419100"/>
                    <a:pt x="89535" y="412433"/>
                    <a:pt x="97155" y="412433"/>
                  </a:cubicBezTo>
                  <a:lnTo>
                    <a:pt x="824865" y="412433"/>
                  </a:lnTo>
                  <a:lnTo>
                    <a:pt x="452438" y="40958"/>
                  </a:lnTo>
                  <a:lnTo>
                    <a:pt x="260033" y="234315"/>
                  </a:lnTo>
                  <a:cubicBezTo>
                    <a:pt x="256223" y="238125"/>
                    <a:pt x="249555" y="240030"/>
                    <a:pt x="244793" y="237173"/>
                  </a:cubicBezTo>
                  <a:cubicBezTo>
                    <a:pt x="239078" y="235268"/>
                    <a:pt x="236220" y="229553"/>
                    <a:pt x="236220" y="223838"/>
                  </a:cubicBezTo>
                  <a:lnTo>
                    <a:pt x="236220" y="111443"/>
                  </a:lnTo>
                  <a:lnTo>
                    <a:pt x="162878" y="111443"/>
                  </a:lnTo>
                  <a:lnTo>
                    <a:pt x="162878" y="300038"/>
                  </a:lnTo>
                  <a:cubicBezTo>
                    <a:pt x="162878" y="303848"/>
                    <a:pt x="160973" y="307658"/>
                    <a:pt x="159068" y="310515"/>
                  </a:cubicBezTo>
                  <a:lnTo>
                    <a:pt x="31432" y="437198"/>
                  </a:lnTo>
                  <a:cubicBezTo>
                    <a:pt x="25718" y="442913"/>
                    <a:pt x="17145" y="442913"/>
                    <a:pt x="11430" y="437198"/>
                  </a:cubicBezTo>
                  <a:cubicBezTo>
                    <a:pt x="5715" y="431483"/>
                    <a:pt x="5715" y="422910"/>
                    <a:pt x="11430" y="417195"/>
                  </a:cubicBezTo>
                  <a:lnTo>
                    <a:pt x="134303" y="294323"/>
                  </a:lnTo>
                  <a:lnTo>
                    <a:pt x="134303" y="97155"/>
                  </a:lnTo>
                  <a:cubicBezTo>
                    <a:pt x="134303" y="89535"/>
                    <a:pt x="140970" y="82868"/>
                    <a:pt x="148590" y="82868"/>
                  </a:cubicBezTo>
                  <a:lnTo>
                    <a:pt x="249555" y="82868"/>
                  </a:lnTo>
                  <a:cubicBezTo>
                    <a:pt x="257175" y="82868"/>
                    <a:pt x="263843" y="89535"/>
                    <a:pt x="263843" y="97155"/>
                  </a:cubicBezTo>
                  <a:lnTo>
                    <a:pt x="263843" y="189548"/>
                  </a:lnTo>
                  <a:lnTo>
                    <a:pt x="441960" y="11430"/>
                  </a:lnTo>
                  <a:cubicBezTo>
                    <a:pt x="447675" y="5715"/>
                    <a:pt x="456248" y="5715"/>
                    <a:pt x="461963" y="11430"/>
                  </a:cubicBezTo>
                  <a:lnTo>
                    <a:pt x="868680" y="417195"/>
                  </a:lnTo>
                  <a:cubicBezTo>
                    <a:pt x="872490" y="421005"/>
                    <a:pt x="874395" y="427673"/>
                    <a:pt x="871538" y="432435"/>
                  </a:cubicBezTo>
                  <a:cubicBezTo>
                    <a:pt x="869633" y="438150"/>
                    <a:pt x="863918" y="441008"/>
                    <a:pt x="858203" y="441008"/>
                  </a:cubicBezTo>
                  <a:lnTo>
                    <a:pt x="111443" y="441008"/>
                  </a:lnTo>
                  <a:lnTo>
                    <a:pt x="111443" y="920115"/>
                  </a:lnTo>
                  <a:lnTo>
                    <a:pt x="311468" y="920115"/>
                  </a:lnTo>
                  <a:lnTo>
                    <a:pt x="311468" y="630555"/>
                  </a:lnTo>
                  <a:cubicBezTo>
                    <a:pt x="311468" y="622935"/>
                    <a:pt x="318135" y="616268"/>
                    <a:pt x="325755" y="616268"/>
                  </a:cubicBezTo>
                  <a:lnTo>
                    <a:pt x="554355" y="616268"/>
                  </a:lnTo>
                  <a:cubicBezTo>
                    <a:pt x="561975" y="616268"/>
                    <a:pt x="568643" y="622935"/>
                    <a:pt x="568643" y="630555"/>
                  </a:cubicBezTo>
                  <a:lnTo>
                    <a:pt x="568643" y="921068"/>
                  </a:lnTo>
                  <a:lnTo>
                    <a:pt x="768668" y="921068"/>
                  </a:lnTo>
                  <a:lnTo>
                    <a:pt x="768668" y="478155"/>
                  </a:lnTo>
                  <a:cubicBezTo>
                    <a:pt x="768668" y="470535"/>
                    <a:pt x="775335" y="463868"/>
                    <a:pt x="782955" y="463868"/>
                  </a:cubicBezTo>
                  <a:cubicBezTo>
                    <a:pt x="790575" y="463868"/>
                    <a:pt x="797243" y="470535"/>
                    <a:pt x="797243" y="478155"/>
                  </a:cubicBezTo>
                  <a:lnTo>
                    <a:pt x="797243" y="935355"/>
                  </a:lnTo>
                  <a:cubicBezTo>
                    <a:pt x="797243" y="942975"/>
                    <a:pt x="790575" y="949643"/>
                    <a:pt x="782955" y="949643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 sz="675" dirty="0"/>
            </a:p>
          </p:txBody>
        </p:sp>
      </p:grpSp>
      <p:sp>
        <p:nvSpPr>
          <p:cNvPr id="34" name="Rectangle: Rounded Corners 22">
            <a:extLst>
              <a:ext uri="{FF2B5EF4-FFF2-40B4-BE49-F238E27FC236}">
                <a16:creationId xmlns:a16="http://schemas.microsoft.com/office/drawing/2014/main" id="{31253315-0CE0-4100-AE83-A3FF53253696}"/>
              </a:ext>
            </a:extLst>
          </p:cNvPr>
          <p:cNvSpPr/>
          <p:nvPr/>
        </p:nvSpPr>
        <p:spPr>
          <a:xfrm>
            <a:off x="70415" y="113838"/>
            <a:ext cx="2433796" cy="544940"/>
          </a:xfrm>
          <a:prstGeom prst="roundRect">
            <a:avLst>
              <a:gd name="adj" fmla="val 5838"/>
            </a:avLst>
          </a:prstGeom>
          <a:solidFill>
            <a:srgbClr val="D9DCE3"/>
          </a:solidFill>
          <a:ln>
            <a:solidFill>
              <a:schemeClr val="accent1">
                <a:shade val="50000"/>
              </a:schemeClr>
            </a:solidFill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  <a:softEdge rad="12700"/>
          </a:effectLst>
          <a:scene3d>
            <a:camera prst="orthographicFront"/>
            <a:lightRig rig="threePt" dir="t"/>
          </a:scene3d>
          <a:sp3d prstMaterial="dkEdge"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Tw Cen MT Condensed" panose="020B0606020104020203" pitchFamily="34" charset="0"/>
              </a:rPr>
              <a:t>Visuals                  Tables</a:t>
            </a:r>
          </a:p>
        </p:txBody>
      </p:sp>
      <p:sp>
        <p:nvSpPr>
          <p:cNvPr id="39" name="Freeform: Shape 40">
            <a:extLst>
              <a:ext uri="{FF2B5EF4-FFF2-40B4-BE49-F238E27FC236}">
                <a16:creationId xmlns:a16="http://schemas.microsoft.com/office/drawing/2014/main" id="{A1965983-867E-404A-9DB5-EDB747A25269}"/>
              </a:ext>
            </a:extLst>
          </p:cNvPr>
          <p:cNvSpPr/>
          <p:nvPr/>
        </p:nvSpPr>
        <p:spPr>
          <a:xfrm rot="16200000" flipV="1">
            <a:off x="-669313" y="3401000"/>
            <a:ext cx="6723387" cy="149066"/>
          </a:xfrm>
          <a:custGeom>
            <a:avLst/>
            <a:gdLst>
              <a:gd name="connsiteX0" fmla="*/ 0 w 2779312"/>
              <a:gd name="connsiteY0" fmla="*/ 0 h 95677"/>
              <a:gd name="connsiteX1" fmla="*/ 2779312 w 2779312"/>
              <a:gd name="connsiteY1" fmla="*/ 0 h 95677"/>
              <a:gd name="connsiteX2" fmla="*/ 2779312 w 2779312"/>
              <a:gd name="connsiteY2" fmla="*/ 95677 h 95677"/>
              <a:gd name="connsiteX3" fmla="*/ 40539 w 2779312"/>
              <a:gd name="connsiteY3" fmla="*/ 95677 h 95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79312" h="95677">
                <a:moveTo>
                  <a:pt x="0" y="0"/>
                </a:moveTo>
                <a:lnTo>
                  <a:pt x="2779312" y="0"/>
                </a:lnTo>
                <a:lnTo>
                  <a:pt x="2779312" y="95677"/>
                </a:lnTo>
                <a:lnTo>
                  <a:pt x="40539" y="95677"/>
                </a:lnTo>
                <a:close/>
              </a:path>
            </a:pathLst>
          </a:custGeom>
          <a:ln>
            <a:noFill/>
          </a:ln>
          <a:scene3d>
            <a:camera prst="orthographicFront"/>
            <a:lightRig rig="twoPt" dir="t"/>
          </a:scene3d>
          <a:sp3d contourW="12700" prstMaterial="dkEdge">
            <a:bevelT w="38100" h="38100" prst="hardEdge"/>
            <a:bevelB w="38100" h="0" prst="cross"/>
            <a:extrusionClr>
              <a:schemeClr val="accent1">
                <a:lumMod val="75000"/>
              </a:schemeClr>
            </a:extrusionClr>
            <a:contourClr>
              <a:schemeClr val="accent1">
                <a:lumMod val="7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40" name="Rectangle : coins arrondis 39">
            <a:extLst>
              <a:ext uri="{FF2B5EF4-FFF2-40B4-BE49-F238E27FC236}">
                <a16:creationId xmlns:a16="http://schemas.microsoft.com/office/drawing/2014/main" id="{D726FC9C-420F-4DDC-94FA-435676DDC078}"/>
              </a:ext>
            </a:extLst>
          </p:cNvPr>
          <p:cNvSpPr/>
          <p:nvPr/>
        </p:nvSpPr>
        <p:spPr>
          <a:xfrm>
            <a:off x="70415" y="842865"/>
            <a:ext cx="2433796" cy="432000"/>
          </a:xfrm>
          <a:prstGeom prst="roundRect">
            <a:avLst/>
          </a:prstGeom>
          <a:solidFill>
            <a:srgbClr val="D9DCE3"/>
          </a:solidFill>
          <a:ln>
            <a:solidFill>
              <a:schemeClr val="accent1">
                <a:shade val="50000"/>
              </a:schemeClr>
            </a:solidFill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  <a:softEdge rad="12700"/>
          </a:effectLst>
          <a:scene3d>
            <a:camera prst="orthographicFront"/>
            <a:lightRig rig="threePt" dir="t"/>
          </a:scene3d>
          <a:sp3d prstMaterial="dkEdge"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Tw Cen MT Condensed" panose="020B0606020104020203" pitchFamily="34" charset="0"/>
              </a:rPr>
              <a:t>Report Filters</a:t>
            </a:r>
            <a:endParaRPr lang="fr-FR" sz="2000" b="1" dirty="0">
              <a:solidFill>
                <a:schemeClr val="tx1"/>
              </a:solidFill>
              <a:latin typeface="Tw Cen MT Condensed" panose="020B0606020104020203" pitchFamily="34" charset="0"/>
            </a:endParaRPr>
          </a:p>
        </p:txBody>
      </p:sp>
      <p:sp>
        <p:nvSpPr>
          <p:cNvPr id="50" name="Rectangle: Rounded Corners 45">
            <a:extLst>
              <a:ext uri="{FF2B5EF4-FFF2-40B4-BE49-F238E27FC236}">
                <a16:creationId xmlns:a16="http://schemas.microsoft.com/office/drawing/2014/main" id="{96983D78-A628-48A3-B40A-8E1EE723F7E6}"/>
              </a:ext>
            </a:extLst>
          </p:cNvPr>
          <p:cNvSpPr/>
          <p:nvPr/>
        </p:nvSpPr>
        <p:spPr>
          <a:xfrm>
            <a:off x="2899298" y="834111"/>
            <a:ext cx="3024000" cy="360000"/>
          </a:xfrm>
          <a:prstGeom prst="round2SameRect">
            <a:avLst>
              <a:gd name="adj1" fmla="val 33719"/>
              <a:gd name="adj2" fmla="val 0"/>
            </a:avLst>
          </a:prstGeom>
          <a:solidFill>
            <a:srgbClr val="D9DCE3"/>
          </a:solidFill>
          <a:ln>
            <a:solidFill>
              <a:schemeClr val="accent1">
                <a:shade val="50000"/>
              </a:schemeClr>
            </a:solidFill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  <a:softEdge rad="12700"/>
          </a:effectLst>
          <a:scene3d>
            <a:camera prst="orthographicFront"/>
            <a:lightRig rig="threePt" dir="t"/>
          </a:scene3d>
          <a:sp3d prstMaterial="dkEdge"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 useBgFill="1">
        <p:nvSpPr>
          <p:cNvPr id="51" name="Rectangle: Rounded Corners 45">
            <a:extLst>
              <a:ext uri="{FF2B5EF4-FFF2-40B4-BE49-F238E27FC236}">
                <a16:creationId xmlns:a16="http://schemas.microsoft.com/office/drawing/2014/main" id="{B12B43C7-1732-41C2-9365-5F647B8E7F64}"/>
              </a:ext>
            </a:extLst>
          </p:cNvPr>
          <p:cNvSpPr/>
          <p:nvPr/>
        </p:nvSpPr>
        <p:spPr>
          <a:xfrm>
            <a:off x="5997791" y="842864"/>
            <a:ext cx="3004079" cy="2858272"/>
          </a:xfrm>
          <a:prstGeom prst="roundRect">
            <a:avLst>
              <a:gd name="adj" fmla="val 8291"/>
            </a:avLst>
          </a:prstGeom>
          <a:ln w="19050">
            <a:solidFill>
              <a:schemeClr val="tx1"/>
            </a:solidFill>
            <a:prstDash val="solid"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  <a:scene3d>
            <a:camera prst="orthographicFront"/>
            <a:lightRig rig="flat" dir="t"/>
          </a:scene3d>
          <a:sp3d extrusionH="76200" prstMaterial="dkEdge">
            <a:bevelT/>
            <a:bevelB/>
            <a:extrusionClr>
              <a:schemeClr val="accent1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8" name="Rectangle: Rounded Corners 45">
            <a:extLst>
              <a:ext uri="{FF2B5EF4-FFF2-40B4-BE49-F238E27FC236}">
                <a16:creationId xmlns:a16="http://schemas.microsoft.com/office/drawing/2014/main" id="{C3FD3F36-2489-4BAF-A4B6-5E8D308A3922}"/>
              </a:ext>
            </a:extLst>
          </p:cNvPr>
          <p:cNvSpPr/>
          <p:nvPr/>
        </p:nvSpPr>
        <p:spPr>
          <a:xfrm>
            <a:off x="5997359" y="837029"/>
            <a:ext cx="3024000" cy="360000"/>
          </a:xfrm>
          <a:prstGeom prst="round2SameRect">
            <a:avLst>
              <a:gd name="adj1" fmla="val 33719"/>
              <a:gd name="adj2" fmla="val 0"/>
            </a:avLst>
          </a:prstGeom>
          <a:solidFill>
            <a:srgbClr val="D9DCE3"/>
          </a:solidFill>
          <a:ln>
            <a:solidFill>
              <a:schemeClr val="accent1">
                <a:shade val="50000"/>
              </a:schemeClr>
            </a:solidFill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  <a:softEdge rad="12700"/>
          </a:effectLst>
          <a:scene3d>
            <a:camera prst="orthographicFront"/>
            <a:lightRig rig="threePt" dir="t"/>
          </a:scene3d>
          <a:sp3d prstMaterial="dkEdge"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 useBgFill="1">
        <p:nvSpPr>
          <p:cNvPr id="59" name="Rectangle: Rounded Corners 45">
            <a:extLst>
              <a:ext uri="{FF2B5EF4-FFF2-40B4-BE49-F238E27FC236}">
                <a16:creationId xmlns:a16="http://schemas.microsoft.com/office/drawing/2014/main" id="{F9065ABF-8C5C-49A4-91A1-637F89DBC3DC}"/>
              </a:ext>
            </a:extLst>
          </p:cNvPr>
          <p:cNvSpPr/>
          <p:nvPr/>
        </p:nvSpPr>
        <p:spPr>
          <a:xfrm>
            <a:off x="9094393" y="826971"/>
            <a:ext cx="3004079" cy="2858272"/>
          </a:xfrm>
          <a:prstGeom prst="roundRect">
            <a:avLst>
              <a:gd name="adj" fmla="val 8291"/>
            </a:avLst>
          </a:prstGeom>
          <a:ln w="19050">
            <a:solidFill>
              <a:schemeClr val="tx1"/>
            </a:solidFill>
            <a:prstDash val="solid"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  <a:scene3d>
            <a:camera prst="orthographicFront"/>
            <a:lightRig rig="flat" dir="t"/>
          </a:scene3d>
          <a:sp3d extrusionH="76200" prstMaterial="dkEdge">
            <a:bevelT/>
            <a:bevelB/>
            <a:extrusionClr>
              <a:schemeClr val="accent1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0" name="Rectangle: Rounded Corners 45">
            <a:extLst>
              <a:ext uri="{FF2B5EF4-FFF2-40B4-BE49-F238E27FC236}">
                <a16:creationId xmlns:a16="http://schemas.microsoft.com/office/drawing/2014/main" id="{C46B62E0-15A8-47A2-8D6A-5DDB4FF13FE4}"/>
              </a:ext>
            </a:extLst>
          </p:cNvPr>
          <p:cNvSpPr/>
          <p:nvPr/>
        </p:nvSpPr>
        <p:spPr>
          <a:xfrm>
            <a:off x="9093961" y="821136"/>
            <a:ext cx="3024000" cy="360000"/>
          </a:xfrm>
          <a:prstGeom prst="round2SameRect">
            <a:avLst>
              <a:gd name="adj1" fmla="val 33719"/>
              <a:gd name="adj2" fmla="val 0"/>
            </a:avLst>
          </a:prstGeom>
          <a:solidFill>
            <a:srgbClr val="D9DCE3"/>
          </a:solidFill>
          <a:ln>
            <a:solidFill>
              <a:schemeClr val="accent1">
                <a:shade val="50000"/>
              </a:schemeClr>
            </a:solidFill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  <a:softEdge rad="12700"/>
          </a:effectLst>
          <a:scene3d>
            <a:camera prst="orthographicFront"/>
            <a:lightRig rig="threePt" dir="t"/>
          </a:scene3d>
          <a:sp3d prstMaterial="dkEdge"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 useBgFill="1">
        <p:nvSpPr>
          <p:cNvPr id="61" name="Rectangle: Rounded Corners 45">
            <a:extLst>
              <a:ext uri="{FF2B5EF4-FFF2-40B4-BE49-F238E27FC236}">
                <a16:creationId xmlns:a16="http://schemas.microsoft.com/office/drawing/2014/main" id="{46957F21-A834-4934-9F51-B7F1BC244FB3}"/>
              </a:ext>
            </a:extLst>
          </p:cNvPr>
          <p:cNvSpPr/>
          <p:nvPr/>
        </p:nvSpPr>
        <p:spPr>
          <a:xfrm>
            <a:off x="2900249" y="3879821"/>
            <a:ext cx="3004079" cy="2858271"/>
          </a:xfrm>
          <a:prstGeom prst="roundRect">
            <a:avLst>
              <a:gd name="adj" fmla="val 8291"/>
            </a:avLst>
          </a:prstGeom>
          <a:ln w="19050">
            <a:solidFill>
              <a:schemeClr val="tx1"/>
            </a:solidFill>
            <a:prstDash val="solid"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  <a:scene3d>
            <a:camera prst="orthographicFront"/>
            <a:lightRig rig="flat" dir="t"/>
          </a:scene3d>
          <a:sp3d extrusionH="76200" prstMaterial="dkEdge">
            <a:bevelT/>
            <a:bevelB/>
            <a:extrusionClr>
              <a:schemeClr val="accent1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2" name="Rectangle: Rounded Corners 45">
            <a:extLst>
              <a:ext uri="{FF2B5EF4-FFF2-40B4-BE49-F238E27FC236}">
                <a16:creationId xmlns:a16="http://schemas.microsoft.com/office/drawing/2014/main" id="{D5541A16-7E5B-45CA-9FA2-FAFB4AC60495}"/>
              </a:ext>
            </a:extLst>
          </p:cNvPr>
          <p:cNvSpPr/>
          <p:nvPr/>
        </p:nvSpPr>
        <p:spPr>
          <a:xfrm>
            <a:off x="2899816" y="3873985"/>
            <a:ext cx="3024000" cy="360000"/>
          </a:xfrm>
          <a:prstGeom prst="round2SameRect">
            <a:avLst>
              <a:gd name="adj1" fmla="val 33719"/>
              <a:gd name="adj2" fmla="val 0"/>
            </a:avLst>
          </a:prstGeom>
          <a:solidFill>
            <a:srgbClr val="D9DCE3"/>
          </a:solidFill>
          <a:ln>
            <a:solidFill>
              <a:schemeClr val="accent1">
                <a:shade val="50000"/>
              </a:schemeClr>
            </a:solidFill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  <a:softEdge rad="12700"/>
          </a:effectLst>
          <a:scene3d>
            <a:camera prst="orthographicFront"/>
            <a:lightRig rig="threePt" dir="t"/>
          </a:scene3d>
          <a:sp3d prstMaterial="dkEdge"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 useBgFill="1">
        <p:nvSpPr>
          <p:cNvPr id="63" name="Rectangle: Rounded Corners 45">
            <a:extLst>
              <a:ext uri="{FF2B5EF4-FFF2-40B4-BE49-F238E27FC236}">
                <a16:creationId xmlns:a16="http://schemas.microsoft.com/office/drawing/2014/main" id="{2022E293-FE54-462A-BAAF-434EC94EB79A}"/>
              </a:ext>
            </a:extLst>
          </p:cNvPr>
          <p:cNvSpPr/>
          <p:nvPr/>
        </p:nvSpPr>
        <p:spPr>
          <a:xfrm>
            <a:off x="5998309" y="3882738"/>
            <a:ext cx="3004079" cy="2858272"/>
          </a:xfrm>
          <a:prstGeom prst="roundRect">
            <a:avLst>
              <a:gd name="adj" fmla="val 8291"/>
            </a:avLst>
          </a:prstGeom>
          <a:ln w="19050">
            <a:solidFill>
              <a:schemeClr val="tx1"/>
            </a:solidFill>
            <a:prstDash val="solid"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  <a:scene3d>
            <a:camera prst="orthographicFront"/>
            <a:lightRig rig="flat" dir="t"/>
          </a:scene3d>
          <a:sp3d extrusionH="76200" prstMaterial="dkEdge">
            <a:bevelT/>
            <a:bevelB/>
            <a:extrusionClr>
              <a:schemeClr val="accent1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4" name="Rectangle: Rounded Corners 45">
            <a:extLst>
              <a:ext uri="{FF2B5EF4-FFF2-40B4-BE49-F238E27FC236}">
                <a16:creationId xmlns:a16="http://schemas.microsoft.com/office/drawing/2014/main" id="{91ED3440-4C77-45C9-B612-B0170E6F36E6}"/>
              </a:ext>
            </a:extLst>
          </p:cNvPr>
          <p:cNvSpPr/>
          <p:nvPr/>
        </p:nvSpPr>
        <p:spPr>
          <a:xfrm>
            <a:off x="5997877" y="3876903"/>
            <a:ext cx="3024000" cy="360000"/>
          </a:xfrm>
          <a:prstGeom prst="round2SameRect">
            <a:avLst>
              <a:gd name="adj1" fmla="val 33719"/>
              <a:gd name="adj2" fmla="val 0"/>
            </a:avLst>
          </a:prstGeom>
          <a:solidFill>
            <a:srgbClr val="D9DCE3"/>
          </a:solidFill>
          <a:ln>
            <a:solidFill>
              <a:schemeClr val="accent1">
                <a:shade val="50000"/>
              </a:schemeClr>
            </a:solidFill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  <a:softEdge rad="12700"/>
          </a:effectLst>
          <a:scene3d>
            <a:camera prst="orthographicFront"/>
            <a:lightRig rig="threePt" dir="t"/>
          </a:scene3d>
          <a:sp3d prstMaterial="dkEdge"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 useBgFill="1">
        <p:nvSpPr>
          <p:cNvPr id="65" name="Rectangle: Rounded Corners 45">
            <a:extLst>
              <a:ext uri="{FF2B5EF4-FFF2-40B4-BE49-F238E27FC236}">
                <a16:creationId xmlns:a16="http://schemas.microsoft.com/office/drawing/2014/main" id="{9342E384-C9BB-4A89-A5DB-9248C6FFB121}"/>
              </a:ext>
            </a:extLst>
          </p:cNvPr>
          <p:cNvSpPr/>
          <p:nvPr/>
        </p:nvSpPr>
        <p:spPr>
          <a:xfrm>
            <a:off x="9094911" y="3866845"/>
            <a:ext cx="3004079" cy="2858272"/>
          </a:xfrm>
          <a:prstGeom prst="roundRect">
            <a:avLst>
              <a:gd name="adj" fmla="val 8291"/>
            </a:avLst>
          </a:prstGeom>
          <a:ln w="19050">
            <a:solidFill>
              <a:schemeClr val="tx1"/>
            </a:solidFill>
            <a:prstDash val="solid"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  <a:scene3d>
            <a:camera prst="orthographicFront"/>
            <a:lightRig rig="flat" dir="t"/>
          </a:scene3d>
          <a:sp3d extrusionH="76200" prstMaterial="dkEdge">
            <a:bevelT/>
            <a:bevelB/>
            <a:extrusionClr>
              <a:schemeClr val="accent1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6" name="Rectangle: Rounded Corners 45">
            <a:extLst>
              <a:ext uri="{FF2B5EF4-FFF2-40B4-BE49-F238E27FC236}">
                <a16:creationId xmlns:a16="http://schemas.microsoft.com/office/drawing/2014/main" id="{CC1A4008-1D1D-4287-A4FB-504E7E2ED97A}"/>
              </a:ext>
            </a:extLst>
          </p:cNvPr>
          <p:cNvSpPr/>
          <p:nvPr/>
        </p:nvSpPr>
        <p:spPr>
          <a:xfrm>
            <a:off x="9094479" y="3861010"/>
            <a:ext cx="3024000" cy="360000"/>
          </a:xfrm>
          <a:prstGeom prst="round2SameRect">
            <a:avLst>
              <a:gd name="adj1" fmla="val 33719"/>
              <a:gd name="adj2" fmla="val 0"/>
            </a:avLst>
          </a:prstGeom>
          <a:solidFill>
            <a:srgbClr val="D9DCE3"/>
          </a:solidFill>
          <a:ln>
            <a:solidFill>
              <a:schemeClr val="accent1">
                <a:shade val="50000"/>
              </a:schemeClr>
            </a:solidFill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  <a:softEdge rad="12700"/>
          </a:effectLst>
          <a:scene3d>
            <a:camera prst="orthographicFront"/>
            <a:lightRig rig="threePt" dir="t"/>
          </a:scene3d>
          <a:sp3d prstMaterial="dkEdge"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711813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76">
            <a:extLst>
              <a:ext uri="{FF2B5EF4-FFF2-40B4-BE49-F238E27FC236}">
                <a16:creationId xmlns:a16="http://schemas.microsoft.com/office/drawing/2014/main" id="{4AEAEC87-07A0-416F-B960-87B1F01E7C0F}"/>
              </a:ext>
            </a:extLst>
          </p:cNvPr>
          <p:cNvSpPr/>
          <p:nvPr/>
        </p:nvSpPr>
        <p:spPr bwMode="auto">
          <a:xfrm rot="10800000">
            <a:off x="-37050" y="0"/>
            <a:ext cx="12266099" cy="1351883"/>
          </a:xfrm>
          <a:prstGeom prst="rect">
            <a:avLst/>
          </a:prstGeom>
          <a:gradFill flip="none" rotWithShape="1">
            <a:gsLst>
              <a:gs pos="58000">
                <a:srgbClr val="D5D5D6">
                  <a:alpha val="10000"/>
                </a:srgbClr>
              </a:gs>
              <a:gs pos="0">
                <a:srgbClr val="D5D5D6">
                  <a:alpha val="42000"/>
                </a:srgbClr>
              </a:gs>
              <a:gs pos="93000">
                <a:srgbClr val="D5D5D6">
                  <a:alpha val="0"/>
                </a:srgbClr>
              </a:gs>
            </a:gsLst>
            <a:lin ang="16200000" scaled="1"/>
            <a:tileRect/>
          </a:gradFill>
          <a:ln w="254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vert="horz" wrap="square" lIns="38100" tIns="38100" rIns="38100" bIns="381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619125" rtl="0" eaLnBrk="1" fontAlgn="base" latinLnBrk="0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100" b="0" i="0" u="none" strike="noStrike" cap="none" normalizeH="0" baseline="43000" dirty="0">
              <a:ln>
                <a:noFill/>
              </a:ln>
              <a:solidFill>
                <a:srgbClr val="818A93"/>
              </a:solidFill>
              <a:effectLst/>
              <a:latin typeface="Open Sans" charset="0"/>
              <a:ea typeface="Open Sans" charset="0"/>
              <a:cs typeface="Open Sans" charset="0"/>
              <a:sym typeface="Open Sans" charset="0"/>
            </a:endParaRPr>
          </a:p>
        </p:txBody>
      </p:sp>
      <p:sp>
        <p:nvSpPr>
          <p:cNvPr id="15" name="Rectangle: Rounded Corners 22">
            <a:extLst>
              <a:ext uri="{FF2B5EF4-FFF2-40B4-BE49-F238E27FC236}">
                <a16:creationId xmlns:a16="http://schemas.microsoft.com/office/drawing/2014/main" id="{AF83DD41-AB12-7F46-A945-E5B472348261}"/>
              </a:ext>
            </a:extLst>
          </p:cNvPr>
          <p:cNvSpPr/>
          <p:nvPr/>
        </p:nvSpPr>
        <p:spPr>
          <a:xfrm>
            <a:off x="2899300" y="106563"/>
            <a:ext cx="9172298" cy="544940"/>
          </a:xfrm>
          <a:prstGeom prst="roundRect">
            <a:avLst>
              <a:gd name="adj" fmla="val 5838"/>
            </a:avLst>
          </a:prstGeom>
          <a:solidFill>
            <a:srgbClr val="D9DCE3"/>
          </a:solidFill>
          <a:ln>
            <a:solidFill>
              <a:schemeClr val="accent1">
                <a:shade val="50000"/>
              </a:schemeClr>
            </a:solidFill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  <a:softEdge rad="12700"/>
          </a:effectLst>
          <a:scene3d>
            <a:camera prst="orthographicFront"/>
            <a:lightRig rig="threePt" dir="t"/>
          </a:scene3d>
          <a:sp3d prstMaterial="dkEdge"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" name="Groupe 9">
            <a:extLst>
              <a:ext uri="{FF2B5EF4-FFF2-40B4-BE49-F238E27FC236}">
                <a16:creationId xmlns:a16="http://schemas.microsoft.com/office/drawing/2014/main" id="{D134BC8F-C950-4725-AA8B-D8F09268B73E}"/>
              </a:ext>
            </a:extLst>
          </p:cNvPr>
          <p:cNvGrpSpPr/>
          <p:nvPr/>
        </p:nvGrpSpPr>
        <p:grpSpPr>
          <a:xfrm>
            <a:off x="3015573" y="252472"/>
            <a:ext cx="312799" cy="267673"/>
            <a:chOff x="3015573" y="252472"/>
            <a:chExt cx="312799" cy="267673"/>
          </a:xfrm>
        </p:grpSpPr>
        <p:sp>
          <p:nvSpPr>
            <p:cNvPr id="55" name="Circle: Hollow 96">
              <a:extLst>
                <a:ext uri="{FF2B5EF4-FFF2-40B4-BE49-F238E27FC236}">
                  <a16:creationId xmlns:a16="http://schemas.microsoft.com/office/drawing/2014/main" id="{2C32A963-0A9E-4A31-88C7-C9A90E670641}"/>
                </a:ext>
              </a:extLst>
            </p:cNvPr>
            <p:cNvSpPr/>
            <p:nvPr/>
          </p:nvSpPr>
          <p:spPr>
            <a:xfrm>
              <a:off x="3015573" y="252472"/>
              <a:ext cx="312799" cy="267673"/>
            </a:xfrm>
            <a:prstGeom prst="donut">
              <a:avLst>
                <a:gd name="adj" fmla="val 3871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 dirty="0">
                <a:solidFill>
                  <a:schemeClr val="tx1"/>
                </a:solidFill>
              </a:endParaRPr>
            </a:p>
          </p:txBody>
        </p:sp>
        <p:sp>
          <p:nvSpPr>
            <p:cNvPr id="56" name="Freeform: Shape 98">
              <a:extLst>
                <a:ext uri="{FF2B5EF4-FFF2-40B4-BE49-F238E27FC236}">
                  <a16:creationId xmlns:a16="http://schemas.microsoft.com/office/drawing/2014/main" id="{4E1446DC-2A86-4931-8103-3F1A18E68A72}"/>
                </a:ext>
              </a:extLst>
            </p:cNvPr>
            <p:cNvSpPr/>
            <p:nvPr/>
          </p:nvSpPr>
          <p:spPr>
            <a:xfrm>
              <a:off x="3085775" y="309491"/>
              <a:ext cx="1786" cy="1528"/>
            </a:xfrm>
            <a:custGeom>
              <a:avLst/>
              <a:gdLst/>
              <a:ahLst/>
              <a:cxnLst/>
              <a:rect l="l" t="t" r="r" b="b"/>
              <a:pathLst>
                <a:path w="9525" h="9525"/>
              </a:pathLst>
            </a:custGeom>
            <a:solidFill>
              <a:schemeClr val="tx1"/>
            </a:solidFill>
            <a:ln w="9525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 sz="675" dirty="0"/>
            </a:p>
          </p:txBody>
        </p:sp>
        <p:sp>
          <p:nvSpPr>
            <p:cNvPr id="57" name="Freeform: Shape 99">
              <a:extLst>
                <a:ext uri="{FF2B5EF4-FFF2-40B4-BE49-F238E27FC236}">
                  <a16:creationId xmlns:a16="http://schemas.microsoft.com/office/drawing/2014/main" id="{B200F6A2-5AD1-4529-ABD1-E4A55EAF60A9}"/>
                </a:ext>
              </a:extLst>
            </p:cNvPr>
            <p:cNvSpPr/>
            <p:nvPr/>
          </p:nvSpPr>
          <p:spPr>
            <a:xfrm>
              <a:off x="3090770" y="306962"/>
              <a:ext cx="164271" cy="152795"/>
            </a:xfrm>
            <a:custGeom>
              <a:avLst/>
              <a:gdLst>
                <a:gd name="connsiteX0" fmla="*/ 782955 w 876300"/>
                <a:gd name="connsiteY0" fmla="*/ 949643 h 952500"/>
                <a:gd name="connsiteX1" fmla="*/ 554355 w 876300"/>
                <a:gd name="connsiteY1" fmla="*/ 949643 h 952500"/>
                <a:gd name="connsiteX2" fmla="*/ 540068 w 876300"/>
                <a:gd name="connsiteY2" fmla="*/ 935355 h 952500"/>
                <a:gd name="connsiteX3" fmla="*/ 540068 w 876300"/>
                <a:gd name="connsiteY3" fmla="*/ 644843 h 952500"/>
                <a:gd name="connsiteX4" fmla="*/ 340043 w 876300"/>
                <a:gd name="connsiteY4" fmla="*/ 644843 h 952500"/>
                <a:gd name="connsiteX5" fmla="*/ 340043 w 876300"/>
                <a:gd name="connsiteY5" fmla="*/ 935355 h 952500"/>
                <a:gd name="connsiteX6" fmla="*/ 325755 w 876300"/>
                <a:gd name="connsiteY6" fmla="*/ 949643 h 952500"/>
                <a:gd name="connsiteX7" fmla="*/ 97155 w 876300"/>
                <a:gd name="connsiteY7" fmla="*/ 949643 h 952500"/>
                <a:gd name="connsiteX8" fmla="*/ 82868 w 876300"/>
                <a:gd name="connsiteY8" fmla="*/ 935355 h 952500"/>
                <a:gd name="connsiteX9" fmla="*/ 82868 w 876300"/>
                <a:gd name="connsiteY9" fmla="*/ 426720 h 952500"/>
                <a:gd name="connsiteX10" fmla="*/ 97155 w 876300"/>
                <a:gd name="connsiteY10" fmla="*/ 412433 h 952500"/>
                <a:gd name="connsiteX11" fmla="*/ 824865 w 876300"/>
                <a:gd name="connsiteY11" fmla="*/ 412433 h 952500"/>
                <a:gd name="connsiteX12" fmla="*/ 452438 w 876300"/>
                <a:gd name="connsiteY12" fmla="*/ 40958 h 952500"/>
                <a:gd name="connsiteX13" fmla="*/ 260033 w 876300"/>
                <a:gd name="connsiteY13" fmla="*/ 234315 h 952500"/>
                <a:gd name="connsiteX14" fmla="*/ 244793 w 876300"/>
                <a:gd name="connsiteY14" fmla="*/ 237173 h 952500"/>
                <a:gd name="connsiteX15" fmla="*/ 236220 w 876300"/>
                <a:gd name="connsiteY15" fmla="*/ 223838 h 952500"/>
                <a:gd name="connsiteX16" fmla="*/ 236220 w 876300"/>
                <a:gd name="connsiteY16" fmla="*/ 111443 h 952500"/>
                <a:gd name="connsiteX17" fmla="*/ 162878 w 876300"/>
                <a:gd name="connsiteY17" fmla="*/ 111443 h 952500"/>
                <a:gd name="connsiteX18" fmla="*/ 162878 w 876300"/>
                <a:gd name="connsiteY18" fmla="*/ 300038 h 952500"/>
                <a:gd name="connsiteX19" fmla="*/ 159068 w 876300"/>
                <a:gd name="connsiteY19" fmla="*/ 310515 h 952500"/>
                <a:gd name="connsiteX20" fmla="*/ 31432 w 876300"/>
                <a:gd name="connsiteY20" fmla="*/ 437198 h 952500"/>
                <a:gd name="connsiteX21" fmla="*/ 11430 w 876300"/>
                <a:gd name="connsiteY21" fmla="*/ 437198 h 952500"/>
                <a:gd name="connsiteX22" fmla="*/ 11430 w 876300"/>
                <a:gd name="connsiteY22" fmla="*/ 417195 h 952500"/>
                <a:gd name="connsiteX23" fmla="*/ 134303 w 876300"/>
                <a:gd name="connsiteY23" fmla="*/ 294323 h 952500"/>
                <a:gd name="connsiteX24" fmla="*/ 134303 w 876300"/>
                <a:gd name="connsiteY24" fmla="*/ 97155 h 952500"/>
                <a:gd name="connsiteX25" fmla="*/ 148590 w 876300"/>
                <a:gd name="connsiteY25" fmla="*/ 82868 h 952500"/>
                <a:gd name="connsiteX26" fmla="*/ 249555 w 876300"/>
                <a:gd name="connsiteY26" fmla="*/ 82868 h 952500"/>
                <a:gd name="connsiteX27" fmla="*/ 263843 w 876300"/>
                <a:gd name="connsiteY27" fmla="*/ 97155 h 952500"/>
                <a:gd name="connsiteX28" fmla="*/ 263843 w 876300"/>
                <a:gd name="connsiteY28" fmla="*/ 189548 h 952500"/>
                <a:gd name="connsiteX29" fmla="*/ 441960 w 876300"/>
                <a:gd name="connsiteY29" fmla="*/ 11430 h 952500"/>
                <a:gd name="connsiteX30" fmla="*/ 461963 w 876300"/>
                <a:gd name="connsiteY30" fmla="*/ 11430 h 952500"/>
                <a:gd name="connsiteX31" fmla="*/ 868680 w 876300"/>
                <a:gd name="connsiteY31" fmla="*/ 417195 h 952500"/>
                <a:gd name="connsiteX32" fmla="*/ 871538 w 876300"/>
                <a:gd name="connsiteY32" fmla="*/ 432435 h 952500"/>
                <a:gd name="connsiteX33" fmla="*/ 858203 w 876300"/>
                <a:gd name="connsiteY33" fmla="*/ 441008 h 952500"/>
                <a:gd name="connsiteX34" fmla="*/ 111443 w 876300"/>
                <a:gd name="connsiteY34" fmla="*/ 441008 h 952500"/>
                <a:gd name="connsiteX35" fmla="*/ 111443 w 876300"/>
                <a:gd name="connsiteY35" fmla="*/ 920115 h 952500"/>
                <a:gd name="connsiteX36" fmla="*/ 311468 w 876300"/>
                <a:gd name="connsiteY36" fmla="*/ 920115 h 952500"/>
                <a:gd name="connsiteX37" fmla="*/ 311468 w 876300"/>
                <a:gd name="connsiteY37" fmla="*/ 630555 h 952500"/>
                <a:gd name="connsiteX38" fmla="*/ 325755 w 876300"/>
                <a:gd name="connsiteY38" fmla="*/ 616268 h 952500"/>
                <a:gd name="connsiteX39" fmla="*/ 554355 w 876300"/>
                <a:gd name="connsiteY39" fmla="*/ 616268 h 952500"/>
                <a:gd name="connsiteX40" fmla="*/ 568643 w 876300"/>
                <a:gd name="connsiteY40" fmla="*/ 630555 h 952500"/>
                <a:gd name="connsiteX41" fmla="*/ 568643 w 876300"/>
                <a:gd name="connsiteY41" fmla="*/ 921068 h 952500"/>
                <a:gd name="connsiteX42" fmla="*/ 768668 w 876300"/>
                <a:gd name="connsiteY42" fmla="*/ 921068 h 952500"/>
                <a:gd name="connsiteX43" fmla="*/ 768668 w 876300"/>
                <a:gd name="connsiteY43" fmla="*/ 478155 h 952500"/>
                <a:gd name="connsiteX44" fmla="*/ 782955 w 876300"/>
                <a:gd name="connsiteY44" fmla="*/ 463868 h 952500"/>
                <a:gd name="connsiteX45" fmla="*/ 797243 w 876300"/>
                <a:gd name="connsiteY45" fmla="*/ 478155 h 952500"/>
                <a:gd name="connsiteX46" fmla="*/ 797243 w 876300"/>
                <a:gd name="connsiteY46" fmla="*/ 935355 h 952500"/>
                <a:gd name="connsiteX47" fmla="*/ 782955 w 876300"/>
                <a:gd name="connsiteY47" fmla="*/ 949643 h 95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876300" h="952500">
                  <a:moveTo>
                    <a:pt x="782955" y="949643"/>
                  </a:moveTo>
                  <a:lnTo>
                    <a:pt x="554355" y="949643"/>
                  </a:lnTo>
                  <a:cubicBezTo>
                    <a:pt x="546735" y="949643"/>
                    <a:pt x="540068" y="942975"/>
                    <a:pt x="540068" y="935355"/>
                  </a:cubicBezTo>
                  <a:lnTo>
                    <a:pt x="540068" y="644843"/>
                  </a:lnTo>
                  <a:lnTo>
                    <a:pt x="340043" y="644843"/>
                  </a:lnTo>
                  <a:lnTo>
                    <a:pt x="340043" y="935355"/>
                  </a:lnTo>
                  <a:cubicBezTo>
                    <a:pt x="340043" y="942975"/>
                    <a:pt x="333375" y="949643"/>
                    <a:pt x="325755" y="949643"/>
                  </a:cubicBezTo>
                  <a:lnTo>
                    <a:pt x="97155" y="949643"/>
                  </a:lnTo>
                  <a:cubicBezTo>
                    <a:pt x="89535" y="949643"/>
                    <a:pt x="82868" y="942975"/>
                    <a:pt x="82868" y="935355"/>
                  </a:cubicBezTo>
                  <a:lnTo>
                    <a:pt x="82868" y="426720"/>
                  </a:lnTo>
                  <a:cubicBezTo>
                    <a:pt x="82868" y="419100"/>
                    <a:pt x="89535" y="412433"/>
                    <a:pt x="97155" y="412433"/>
                  </a:cubicBezTo>
                  <a:lnTo>
                    <a:pt x="824865" y="412433"/>
                  </a:lnTo>
                  <a:lnTo>
                    <a:pt x="452438" y="40958"/>
                  </a:lnTo>
                  <a:lnTo>
                    <a:pt x="260033" y="234315"/>
                  </a:lnTo>
                  <a:cubicBezTo>
                    <a:pt x="256223" y="238125"/>
                    <a:pt x="249555" y="240030"/>
                    <a:pt x="244793" y="237173"/>
                  </a:cubicBezTo>
                  <a:cubicBezTo>
                    <a:pt x="239078" y="235268"/>
                    <a:pt x="236220" y="229553"/>
                    <a:pt x="236220" y="223838"/>
                  </a:cubicBezTo>
                  <a:lnTo>
                    <a:pt x="236220" y="111443"/>
                  </a:lnTo>
                  <a:lnTo>
                    <a:pt x="162878" y="111443"/>
                  </a:lnTo>
                  <a:lnTo>
                    <a:pt x="162878" y="300038"/>
                  </a:lnTo>
                  <a:cubicBezTo>
                    <a:pt x="162878" y="303848"/>
                    <a:pt x="160973" y="307658"/>
                    <a:pt x="159068" y="310515"/>
                  </a:cubicBezTo>
                  <a:lnTo>
                    <a:pt x="31432" y="437198"/>
                  </a:lnTo>
                  <a:cubicBezTo>
                    <a:pt x="25718" y="442913"/>
                    <a:pt x="17145" y="442913"/>
                    <a:pt x="11430" y="437198"/>
                  </a:cubicBezTo>
                  <a:cubicBezTo>
                    <a:pt x="5715" y="431483"/>
                    <a:pt x="5715" y="422910"/>
                    <a:pt x="11430" y="417195"/>
                  </a:cubicBezTo>
                  <a:lnTo>
                    <a:pt x="134303" y="294323"/>
                  </a:lnTo>
                  <a:lnTo>
                    <a:pt x="134303" y="97155"/>
                  </a:lnTo>
                  <a:cubicBezTo>
                    <a:pt x="134303" y="89535"/>
                    <a:pt x="140970" y="82868"/>
                    <a:pt x="148590" y="82868"/>
                  </a:cubicBezTo>
                  <a:lnTo>
                    <a:pt x="249555" y="82868"/>
                  </a:lnTo>
                  <a:cubicBezTo>
                    <a:pt x="257175" y="82868"/>
                    <a:pt x="263843" y="89535"/>
                    <a:pt x="263843" y="97155"/>
                  </a:cubicBezTo>
                  <a:lnTo>
                    <a:pt x="263843" y="189548"/>
                  </a:lnTo>
                  <a:lnTo>
                    <a:pt x="441960" y="11430"/>
                  </a:lnTo>
                  <a:cubicBezTo>
                    <a:pt x="447675" y="5715"/>
                    <a:pt x="456248" y="5715"/>
                    <a:pt x="461963" y="11430"/>
                  </a:cubicBezTo>
                  <a:lnTo>
                    <a:pt x="868680" y="417195"/>
                  </a:lnTo>
                  <a:cubicBezTo>
                    <a:pt x="872490" y="421005"/>
                    <a:pt x="874395" y="427673"/>
                    <a:pt x="871538" y="432435"/>
                  </a:cubicBezTo>
                  <a:cubicBezTo>
                    <a:pt x="869633" y="438150"/>
                    <a:pt x="863918" y="441008"/>
                    <a:pt x="858203" y="441008"/>
                  </a:cubicBezTo>
                  <a:lnTo>
                    <a:pt x="111443" y="441008"/>
                  </a:lnTo>
                  <a:lnTo>
                    <a:pt x="111443" y="920115"/>
                  </a:lnTo>
                  <a:lnTo>
                    <a:pt x="311468" y="920115"/>
                  </a:lnTo>
                  <a:lnTo>
                    <a:pt x="311468" y="630555"/>
                  </a:lnTo>
                  <a:cubicBezTo>
                    <a:pt x="311468" y="622935"/>
                    <a:pt x="318135" y="616268"/>
                    <a:pt x="325755" y="616268"/>
                  </a:cubicBezTo>
                  <a:lnTo>
                    <a:pt x="554355" y="616268"/>
                  </a:lnTo>
                  <a:cubicBezTo>
                    <a:pt x="561975" y="616268"/>
                    <a:pt x="568643" y="622935"/>
                    <a:pt x="568643" y="630555"/>
                  </a:cubicBezTo>
                  <a:lnTo>
                    <a:pt x="568643" y="921068"/>
                  </a:lnTo>
                  <a:lnTo>
                    <a:pt x="768668" y="921068"/>
                  </a:lnTo>
                  <a:lnTo>
                    <a:pt x="768668" y="478155"/>
                  </a:lnTo>
                  <a:cubicBezTo>
                    <a:pt x="768668" y="470535"/>
                    <a:pt x="775335" y="463868"/>
                    <a:pt x="782955" y="463868"/>
                  </a:cubicBezTo>
                  <a:cubicBezTo>
                    <a:pt x="790575" y="463868"/>
                    <a:pt x="797243" y="470535"/>
                    <a:pt x="797243" y="478155"/>
                  </a:cubicBezTo>
                  <a:lnTo>
                    <a:pt x="797243" y="935355"/>
                  </a:lnTo>
                  <a:cubicBezTo>
                    <a:pt x="797243" y="942975"/>
                    <a:pt x="790575" y="949643"/>
                    <a:pt x="782955" y="949643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 sz="675" dirty="0"/>
            </a:p>
          </p:txBody>
        </p:sp>
      </p:grp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78F06A07-DFE7-4BF7-B7CF-0FE8D33D3B72}"/>
              </a:ext>
            </a:extLst>
          </p:cNvPr>
          <p:cNvGrpSpPr/>
          <p:nvPr/>
        </p:nvGrpSpPr>
        <p:grpSpPr>
          <a:xfrm>
            <a:off x="2833735" y="821136"/>
            <a:ext cx="9357957" cy="5919874"/>
            <a:chOff x="2833735" y="821136"/>
            <a:chExt cx="9357957" cy="5919874"/>
          </a:xfrm>
        </p:grpSpPr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66DFCC16-B040-2546-99CD-4C07DEA15540}"/>
                </a:ext>
              </a:extLst>
            </p:cNvPr>
            <p:cNvSpPr/>
            <p:nvPr/>
          </p:nvSpPr>
          <p:spPr>
            <a:xfrm>
              <a:off x="2833735" y="1253574"/>
              <a:ext cx="9357957" cy="5482983"/>
            </a:xfrm>
            <a:prstGeom prst="rect">
              <a:avLst/>
            </a:prstGeom>
            <a:gradFill flip="none" rotWithShape="1">
              <a:gsLst>
                <a:gs pos="100000">
                  <a:schemeClr val="accent6">
                    <a:lumMod val="20000"/>
                    <a:lumOff val="80000"/>
                  </a:schemeClr>
                </a:gs>
                <a:gs pos="0">
                  <a:schemeClr val="bg1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 useBgFill="1">
          <p:nvSpPr>
            <p:cNvPr id="68" name="Rectangle: Rounded Corners 45">
              <a:extLst>
                <a:ext uri="{FF2B5EF4-FFF2-40B4-BE49-F238E27FC236}">
                  <a16:creationId xmlns:a16="http://schemas.microsoft.com/office/drawing/2014/main" id="{11A240FE-9199-4372-81EC-A5BEBDA7A696}"/>
                </a:ext>
              </a:extLst>
            </p:cNvPr>
            <p:cNvSpPr/>
            <p:nvPr/>
          </p:nvSpPr>
          <p:spPr>
            <a:xfrm>
              <a:off x="2899731" y="839947"/>
              <a:ext cx="3004079" cy="2858271"/>
            </a:xfrm>
            <a:prstGeom prst="roundRect">
              <a:avLst>
                <a:gd name="adj" fmla="val 8291"/>
              </a:avLst>
            </a:prstGeom>
            <a:ln w="19050">
              <a:solidFill>
                <a:schemeClr val="tx1"/>
              </a:solidFill>
              <a:prstDash val="solid"/>
            </a:ln>
            <a:effectLst>
              <a:glow rad="101600">
                <a:schemeClr val="accent3">
                  <a:satMod val="175000"/>
                  <a:alpha val="40000"/>
                </a:schemeClr>
              </a:glow>
            </a:effectLst>
            <a:scene3d>
              <a:camera prst="orthographicFront"/>
              <a:lightRig rig="flat" dir="t"/>
            </a:scene3d>
            <a:sp3d extrusionH="76200" prstMaterial="dkEdge">
              <a:bevelT/>
              <a:bevelB/>
              <a:extrusionClr>
                <a:schemeClr val="accent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69" name="Rectangle: Rounded Corners 45">
              <a:extLst>
                <a:ext uri="{FF2B5EF4-FFF2-40B4-BE49-F238E27FC236}">
                  <a16:creationId xmlns:a16="http://schemas.microsoft.com/office/drawing/2014/main" id="{4D1F14A4-D379-4EA7-A20D-A77B1FD79144}"/>
                </a:ext>
              </a:extLst>
            </p:cNvPr>
            <p:cNvSpPr/>
            <p:nvPr/>
          </p:nvSpPr>
          <p:spPr>
            <a:xfrm>
              <a:off x="2899299" y="834111"/>
              <a:ext cx="3012015" cy="360000"/>
            </a:xfrm>
            <a:prstGeom prst="round2SameRect">
              <a:avLst>
                <a:gd name="adj1" fmla="val 33719"/>
                <a:gd name="adj2" fmla="val 0"/>
              </a:avLst>
            </a:prstGeom>
            <a:solidFill>
              <a:srgbClr val="D9DCE3"/>
            </a:solidFill>
            <a:ln>
              <a:solidFill>
                <a:schemeClr val="accent1">
                  <a:shade val="50000"/>
                </a:schemeClr>
              </a:solidFill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  <a:softEdge rad="12700"/>
            </a:effectLst>
            <a:scene3d>
              <a:camera prst="orthographicFront"/>
              <a:lightRig rig="threePt" dir="t"/>
            </a:scene3d>
            <a:sp3d prstMaterial="dkEdge">
              <a:bevelT/>
              <a:bevelB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 useBgFill="1">
          <p:nvSpPr>
            <p:cNvPr id="42" name="Rectangle: Rounded Corners 45">
              <a:extLst>
                <a:ext uri="{FF2B5EF4-FFF2-40B4-BE49-F238E27FC236}">
                  <a16:creationId xmlns:a16="http://schemas.microsoft.com/office/drawing/2014/main" id="{2E360736-3CE3-464D-875F-967AF0D7ADA9}"/>
                </a:ext>
              </a:extLst>
            </p:cNvPr>
            <p:cNvSpPr/>
            <p:nvPr/>
          </p:nvSpPr>
          <p:spPr>
            <a:xfrm>
              <a:off x="5997791" y="842864"/>
              <a:ext cx="3004079" cy="2858272"/>
            </a:xfrm>
            <a:prstGeom prst="roundRect">
              <a:avLst>
                <a:gd name="adj" fmla="val 8291"/>
              </a:avLst>
            </a:prstGeom>
            <a:ln w="19050">
              <a:solidFill>
                <a:schemeClr val="tx1"/>
              </a:solidFill>
              <a:prstDash val="solid"/>
            </a:ln>
            <a:effectLst>
              <a:glow rad="101600">
                <a:schemeClr val="accent3">
                  <a:satMod val="175000"/>
                  <a:alpha val="40000"/>
                </a:schemeClr>
              </a:glow>
            </a:effectLst>
            <a:scene3d>
              <a:camera prst="orthographicFront"/>
              <a:lightRig rig="flat" dir="t"/>
            </a:scene3d>
            <a:sp3d extrusionH="76200" prstMaterial="dkEdge">
              <a:bevelT/>
              <a:bevelB/>
              <a:extrusionClr>
                <a:schemeClr val="accent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43" name="Rectangle: Rounded Corners 45">
              <a:extLst>
                <a:ext uri="{FF2B5EF4-FFF2-40B4-BE49-F238E27FC236}">
                  <a16:creationId xmlns:a16="http://schemas.microsoft.com/office/drawing/2014/main" id="{49E34872-21C9-45B0-AADC-20D9EF4DFCC6}"/>
                </a:ext>
              </a:extLst>
            </p:cNvPr>
            <p:cNvSpPr/>
            <p:nvPr/>
          </p:nvSpPr>
          <p:spPr>
            <a:xfrm>
              <a:off x="5997360" y="837029"/>
              <a:ext cx="3012015" cy="360000"/>
            </a:xfrm>
            <a:prstGeom prst="round2SameRect">
              <a:avLst>
                <a:gd name="adj1" fmla="val 33719"/>
                <a:gd name="adj2" fmla="val 0"/>
              </a:avLst>
            </a:prstGeom>
            <a:solidFill>
              <a:srgbClr val="D9DCE3"/>
            </a:solidFill>
            <a:ln>
              <a:solidFill>
                <a:schemeClr val="accent1">
                  <a:shade val="50000"/>
                </a:schemeClr>
              </a:solidFill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  <a:softEdge rad="12700"/>
            </a:effectLst>
            <a:scene3d>
              <a:camera prst="orthographicFront"/>
              <a:lightRig rig="threePt" dir="t"/>
            </a:scene3d>
            <a:sp3d prstMaterial="dkEdge">
              <a:bevelT/>
              <a:bevelB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 useBgFill="1">
          <p:nvSpPr>
            <p:cNvPr id="45" name="Rectangle: Rounded Corners 45">
              <a:extLst>
                <a:ext uri="{FF2B5EF4-FFF2-40B4-BE49-F238E27FC236}">
                  <a16:creationId xmlns:a16="http://schemas.microsoft.com/office/drawing/2014/main" id="{AD745EE8-FC95-4914-81AB-00D23F21E2C5}"/>
                </a:ext>
              </a:extLst>
            </p:cNvPr>
            <p:cNvSpPr/>
            <p:nvPr/>
          </p:nvSpPr>
          <p:spPr>
            <a:xfrm>
              <a:off x="9094393" y="826971"/>
              <a:ext cx="3004079" cy="2858272"/>
            </a:xfrm>
            <a:prstGeom prst="roundRect">
              <a:avLst>
                <a:gd name="adj" fmla="val 8291"/>
              </a:avLst>
            </a:prstGeom>
            <a:ln w="19050">
              <a:solidFill>
                <a:schemeClr val="tx1"/>
              </a:solidFill>
              <a:prstDash val="solid"/>
            </a:ln>
            <a:effectLst>
              <a:glow rad="101600">
                <a:schemeClr val="accent3">
                  <a:satMod val="175000"/>
                  <a:alpha val="40000"/>
                </a:schemeClr>
              </a:glow>
            </a:effectLst>
            <a:scene3d>
              <a:camera prst="orthographicFront"/>
              <a:lightRig rig="flat" dir="t"/>
            </a:scene3d>
            <a:sp3d extrusionH="76200" prstMaterial="dkEdge">
              <a:bevelT/>
              <a:bevelB/>
              <a:extrusionClr>
                <a:schemeClr val="accent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66850809-D167-4040-950F-319158D9F880}"/>
                </a:ext>
              </a:extLst>
            </p:cNvPr>
            <p:cNvSpPr/>
            <p:nvPr/>
          </p:nvSpPr>
          <p:spPr>
            <a:xfrm>
              <a:off x="9093962" y="821136"/>
              <a:ext cx="3012015" cy="360000"/>
            </a:xfrm>
            <a:prstGeom prst="round2SameRect">
              <a:avLst>
                <a:gd name="adj1" fmla="val 33719"/>
                <a:gd name="adj2" fmla="val 0"/>
              </a:avLst>
            </a:prstGeom>
            <a:solidFill>
              <a:srgbClr val="D9DCE3"/>
            </a:solidFill>
            <a:ln>
              <a:solidFill>
                <a:schemeClr val="accent1">
                  <a:shade val="50000"/>
                </a:schemeClr>
              </a:solidFill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  <a:softEdge rad="12700"/>
            </a:effectLst>
            <a:scene3d>
              <a:camera prst="orthographicFront"/>
              <a:lightRig rig="threePt" dir="t"/>
            </a:scene3d>
            <a:sp3d prstMaterial="dkEdge">
              <a:bevelT/>
              <a:bevelB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 useBgFill="1">
          <p:nvSpPr>
            <p:cNvPr id="85" name="Rectangle: Rounded Corners 45">
              <a:extLst>
                <a:ext uri="{FF2B5EF4-FFF2-40B4-BE49-F238E27FC236}">
                  <a16:creationId xmlns:a16="http://schemas.microsoft.com/office/drawing/2014/main" id="{B98488F6-4B80-4948-B583-3662092F15A0}"/>
                </a:ext>
              </a:extLst>
            </p:cNvPr>
            <p:cNvSpPr/>
            <p:nvPr/>
          </p:nvSpPr>
          <p:spPr>
            <a:xfrm>
              <a:off x="2900249" y="3879821"/>
              <a:ext cx="3004079" cy="2858271"/>
            </a:xfrm>
            <a:prstGeom prst="roundRect">
              <a:avLst>
                <a:gd name="adj" fmla="val 8291"/>
              </a:avLst>
            </a:prstGeom>
            <a:ln w="19050">
              <a:solidFill>
                <a:schemeClr val="tx1"/>
              </a:solidFill>
              <a:prstDash val="solid"/>
            </a:ln>
            <a:effectLst>
              <a:glow rad="101600">
                <a:schemeClr val="accent3">
                  <a:satMod val="175000"/>
                  <a:alpha val="40000"/>
                </a:schemeClr>
              </a:glow>
            </a:effectLst>
            <a:scene3d>
              <a:camera prst="orthographicFront"/>
              <a:lightRig rig="flat" dir="t"/>
            </a:scene3d>
            <a:sp3d extrusionH="76200" prstMaterial="dkEdge">
              <a:bevelT/>
              <a:bevelB/>
              <a:extrusionClr>
                <a:schemeClr val="accent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86" name="Rectangle: Rounded Corners 45">
              <a:extLst>
                <a:ext uri="{FF2B5EF4-FFF2-40B4-BE49-F238E27FC236}">
                  <a16:creationId xmlns:a16="http://schemas.microsoft.com/office/drawing/2014/main" id="{D3CE6857-2E97-459C-81AB-0D454F5F983A}"/>
                </a:ext>
              </a:extLst>
            </p:cNvPr>
            <p:cNvSpPr/>
            <p:nvPr/>
          </p:nvSpPr>
          <p:spPr>
            <a:xfrm>
              <a:off x="2899817" y="3873985"/>
              <a:ext cx="3012015" cy="360000"/>
            </a:xfrm>
            <a:prstGeom prst="round2SameRect">
              <a:avLst>
                <a:gd name="adj1" fmla="val 33719"/>
                <a:gd name="adj2" fmla="val 0"/>
              </a:avLst>
            </a:prstGeom>
            <a:solidFill>
              <a:srgbClr val="D9DCE3"/>
            </a:solidFill>
            <a:ln>
              <a:solidFill>
                <a:schemeClr val="accent1">
                  <a:shade val="50000"/>
                </a:schemeClr>
              </a:solidFill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  <a:softEdge rad="12700"/>
            </a:effectLst>
            <a:scene3d>
              <a:camera prst="orthographicFront"/>
              <a:lightRig rig="threePt" dir="t"/>
            </a:scene3d>
            <a:sp3d prstMaterial="dkEdge">
              <a:bevelT/>
              <a:bevelB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 useBgFill="1">
          <p:nvSpPr>
            <p:cNvPr id="83" name="Rectangle: Rounded Corners 45">
              <a:extLst>
                <a:ext uri="{FF2B5EF4-FFF2-40B4-BE49-F238E27FC236}">
                  <a16:creationId xmlns:a16="http://schemas.microsoft.com/office/drawing/2014/main" id="{D3C7296E-87F7-4DFF-AC61-FFE32459C29B}"/>
                </a:ext>
              </a:extLst>
            </p:cNvPr>
            <p:cNvSpPr/>
            <p:nvPr/>
          </p:nvSpPr>
          <p:spPr>
            <a:xfrm>
              <a:off x="5998309" y="3882738"/>
              <a:ext cx="3004079" cy="2858272"/>
            </a:xfrm>
            <a:prstGeom prst="roundRect">
              <a:avLst>
                <a:gd name="adj" fmla="val 8291"/>
              </a:avLst>
            </a:prstGeom>
            <a:ln w="19050">
              <a:solidFill>
                <a:schemeClr val="tx1"/>
              </a:solidFill>
              <a:prstDash val="solid"/>
            </a:ln>
            <a:effectLst>
              <a:glow rad="101600">
                <a:schemeClr val="accent3">
                  <a:satMod val="175000"/>
                  <a:alpha val="40000"/>
                </a:schemeClr>
              </a:glow>
            </a:effectLst>
            <a:scene3d>
              <a:camera prst="orthographicFront"/>
              <a:lightRig rig="flat" dir="t"/>
            </a:scene3d>
            <a:sp3d extrusionH="76200" prstMaterial="dkEdge">
              <a:bevelT/>
              <a:bevelB/>
              <a:extrusionClr>
                <a:schemeClr val="accent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84" name="Rectangle: Rounded Corners 45">
              <a:extLst>
                <a:ext uri="{FF2B5EF4-FFF2-40B4-BE49-F238E27FC236}">
                  <a16:creationId xmlns:a16="http://schemas.microsoft.com/office/drawing/2014/main" id="{BBE06437-2559-40F4-BE50-006B29A87981}"/>
                </a:ext>
              </a:extLst>
            </p:cNvPr>
            <p:cNvSpPr/>
            <p:nvPr/>
          </p:nvSpPr>
          <p:spPr>
            <a:xfrm>
              <a:off x="5997878" y="3876903"/>
              <a:ext cx="3012015" cy="360000"/>
            </a:xfrm>
            <a:prstGeom prst="round2SameRect">
              <a:avLst>
                <a:gd name="adj1" fmla="val 33719"/>
                <a:gd name="adj2" fmla="val 0"/>
              </a:avLst>
            </a:prstGeom>
            <a:solidFill>
              <a:srgbClr val="D9DCE3"/>
            </a:solidFill>
            <a:ln>
              <a:solidFill>
                <a:schemeClr val="accent1">
                  <a:shade val="50000"/>
                </a:schemeClr>
              </a:solidFill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  <a:softEdge rad="12700"/>
            </a:effectLst>
            <a:scene3d>
              <a:camera prst="orthographicFront"/>
              <a:lightRig rig="threePt" dir="t"/>
            </a:scene3d>
            <a:sp3d prstMaterial="dkEdge">
              <a:bevelT/>
              <a:bevelB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 useBgFill="1">
          <p:nvSpPr>
            <p:cNvPr id="81" name="Rectangle: Rounded Corners 45">
              <a:extLst>
                <a:ext uri="{FF2B5EF4-FFF2-40B4-BE49-F238E27FC236}">
                  <a16:creationId xmlns:a16="http://schemas.microsoft.com/office/drawing/2014/main" id="{A5E6C1D4-9661-4909-A589-39FBE5934076}"/>
                </a:ext>
              </a:extLst>
            </p:cNvPr>
            <p:cNvSpPr/>
            <p:nvPr/>
          </p:nvSpPr>
          <p:spPr>
            <a:xfrm>
              <a:off x="9094911" y="3866845"/>
              <a:ext cx="3004079" cy="2858272"/>
            </a:xfrm>
            <a:prstGeom prst="roundRect">
              <a:avLst>
                <a:gd name="adj" fmla="val 8291"/>
              </a:avLst>
            </a:prstGeom>
            <a:ln w="19050">
              <a:solidFill>
                <a:schemeClr val="tx1"/>
              </a:solidFill>
              <a:prstDash val="solid"/>
            </a:ln>
            <a:effectLst>
              <a:glow rad="101600">
                <a:schemeClr val="accent3">
                  <a:satMod val="175000"/>
                  <a:alpha val="40000"/>
                </a:schemeClr>
              </a:glow>
            </a:effectLst>
            <a:scene3d>
              <a:camera prst="orthographicFront"/>
              <a:lightRig rig="flat" dir="t"/>
            </a:scene3d>
            <a:sp3d extrusionH="76200" prstMaterial="dkEdge">
              <a:bevelT/>
              <a:bevelB/>
              <a:extrusionClr>
                <a:schemeClr val="accent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82" name="Rectangle: Rounded Corners 45">
              <a:extLst>
                <a:ext uri="{FF2B5EF4-FFF2-40B4-BE49-F238E27FC236}">
                  <a16:creationId xmlns:a16="http://schemas.microsoft.com/office/drawing/2014/main" id="{BA4410C3-E84B-4B7E-B6B7-335862CC399B}"/>
                </a:ext>
              </a:extLst>
            </p:cNvPr>
            <p:cNvSpPr/>
            <p:nvPr/>
          </p:nvSpPr>
          <p:spPr>
            <a:xfrm>
              <a:off x="9094480" y="3861010"/>
              <a:ext cx="3012015" cy="360000"/>
            </a:xfrm>
            <a:prstGeom prst="round2SameRect">
              <a:avLst>
                <a:gd name="adj1" fmla="val 33719"/>
                <a:gd name="adj2" fmla="val 0"/>
              </a:avLst>
            </a:prstGeom>
            <a:solidFill>
              <a:srgbClr val="D9DCE3"/>
            </a:solidFill>
            <a:ln>
              <a:solidFill>
                <a:schemeClr val="accent1">
                  <a:shade val="50000"/>
                </a:schemeClr>
              </a:solidFill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  <a:softEdge rad="12700"/>
            </a:effectLst>
            <a:scene3d>
              <a:camera prst="orthographicFront"/>
              <a:lightRig rig="threePt" dir="t"/>
            </a:scene3d>
            <a:sp3d prstMaterial="dkEdge">
              <a:bevelT/>
              <a:bevelB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4" name="Rectangle: Rounded Corners 22">
            <a:extLst>
              <a:ext uri="{FF2B5EF4-FFF2-40B4-BE49-F238E27FC236}">
                <a16:creationId xmlns:a16="http://schemas.microsoft.com/office/drawing/2014/main" id="{31253315-0CE0-4100-AE83-A3FF53253696}"/>
              </a:ext>
            </a:extLst>
          </p:cNvPr>
          <p:cNvSpPr/>
          <p:nvPr/>
        </p:nvSpPr>
        <p:spPr>
          <a:xfrm>
            <a:off x="70415" y="113838"/>
            <a:ext cx="2433796" cy="544940"/>
          </a:xfrm>
          <a:prstGeom prst="roundRect">
            <a:avLst>
              <a:gd name="adj" fmla="val 5838"/>
            </a:avLst>
          </a:prstGeom>
          <a:solidFill>
            <a:srgbClr val="D9DCE3"/>
          </a:solidFill>
          <a:ln>
            <a:solidFill>
              <a:schemeClr val="accent1">
                <a:shade val="50000"/>
              </a:schemeClr>
            </a:solidFill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  <a:softEdge rad="12700"/>
          </a:effectLst>
          <a:scene3d>
            <a:camera prst="orthographicFront"/>
            <a:lightRig rig="threePt" dir="t"/>
          </a:scene3d>
          <a:sp3d prstMaterial="dkEdge"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Tw Cen MT Condensed" panose="020B0606020104020203" pitchFamily="34" charset="0"/>
              </a:rPr>
              <a:t>Visuals                  Tables</a:t>
            </a:r>
          </a:p>
        </p:txBody>
      </p:sp>
      <p:sp>
        <p:nvSpPr>
          <p:cNvPr id="39" name="Freeform: Shape 40">
            <a:extLst>
              <a:ext uri="{FF2B5EF4-FFF2-40B4-BE49-F238E27FC236}">
                <a16:creationId xmlns:a16="http://schemas.microsoft.com/office/drawing/2014/main" id="{A1965983-867E-404A-9DB5-EDB747A25269}"/>
              </a:ext>
            </a:extLst>
          </p:cNvPr>
          <p:cNvSpPr/>
          <p:nvPr/>
        </p:nvSpPr>
        <p:spPr>
          <a:xfrm rot="16200000" flipV="1">
            <a:off x="-669313" y="3401000"/>
            <a:ext cx="6723387" cy="149066"/>
          </a:xfrm>
          <a:custGeom>
            <a:avLst/>
            <a:gdLst>
              <a:gd name="connsiteX0" fmla="*/ 0 w 2779312"/>
              <a:gd name="connsiteY0" fmla="*/ 0 h 95677"/>
              <a:gd name="connsiteX1" fmla="*/ 2779312 w 2779312"/>
              <a:gd name="connsiteY1" fmla="*/ 0 h 95677"/>
              <a:gd name="connsiteX2" fmla="*/ 2779312 w 2779312"/>
              <a:gd name="connsiteY2" fmla="*/ 95677 h 95677"/>
              <a:gd name="connsiteX3" fmla="*/ 40539 w 2779312"/>
              <a:gd name="connsiteY3" fmla="*/ 95677 h 95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79312" h="95677">
                <a:moveTo>
                  <a:pt x="0" y="0"/>
                </a:moveTo>
                <a:lnTo>
                  <a:pt x="2779312" y="0"/>
                </a:lnTo>
                <a:lnTo>
                  <a:pt x="2779312" y="95677"/>
                </a:lnTo>
                <a:lnTo>
                  <a:pt x="40539" y="95677"/>
                </a:lnTo>
                <a:close/>
              </a:path>
            </a:pathLst>
          </a:custGeom>
          <a:ln>
            <a:noFill/>
          </a:ln>
          <a:scene3d>
            <a:camera prst="orthographicFront"/>
            <a:lightRig rig="twoPt" dir="t"/>
          </a:scene3d>
          <a:sp3d contourW="12700" prstMaterial="dkEdge">
            <a:bevelT w="38100" h="38100" prst="hardEdge"/>
            <a:bevelB w="38100" h="0" prst="cross"/>
            <a:extrusionClr>
              <a:schemeClr val="accent1">
                <a:lumMod val="75000"/>
              </a:schemeClr>
            </a:extrusionClr>
            <a:contourClr>
              <a:schemeClr val="accent1">
                <a:lumMod val="7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40" name="Rectangle : coins arrondis 39">
            <a:extLst>
              <a:ext uri="{FF2B5EF4-FFF2-40B4-BE49-F238E27FC236}">
                <a16:creationId xmlns:a16="http://schemas.microsoft.com/office/drawing/2014/main" id="{D726FC9C-420F-4DDC-94FA-435676DDC078}"/>
              </a:ext>
            </a:extLst>
          </p:cNvPr>
          <p:cNvSpPr/>
          <p:nvPr/>
        </p:nvSpPr>
        <p:spPr>
          <a:xfrm>
            <a:off x="70415" y="842865"/>
            <a:ext cx="2433796" cy="432000"/>
          </a:xfrm>
          <a:prstGeom prst="roundRect">
            <a:avLst/>
          </a:prstGeom>
          <a:solidFill>
            <a:srgbClr val="D9DCE3"/>
          </a:solidFill>
          <a:ln>
            <a:solidFill>
              <a:schemeClr val="accent1">
                <a:shade val="50000"/>
              </a:schemeClr>
            </a:solidFill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  <a:softEdge rad="12700"/>
          </a:effectLst>
          <a:scene3d>
            <a:camera prst="orthographicFront"/>
            <a:lightRig rig="threePt" dir="t"/>
          </a:scene3d>
          <a:sp3d prstMaterial="dkEdge"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Tw Cen MT Condensed" panose="020B0606020104020203" pitchFamily="34" charset="0"/>
              </a:rPr>
              <a:t>Report Filters</a:t>
            </a:r>
            <a:endParaRPr lang="fr-FR" sz="2000" b="1" dirty="0">
              <a:solidFill>
                <a:schemeClr val="tx1"/>
              </a:solidFill>
              <a:latin typeface="Tw Cen MT Condensed" panose="020B0606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71663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76">
            <a:extLst>
              <a:ext uri="{FF2B5EF4-FFF2-40B4-BE49-F238E27FC236}">
                <a16:creationId xmlns:a16="http://schemas.microsoft.com/office/drawing/2014/main" id="{4AEAEC87-07A0-416F-B960-87B1F01E7C0F}"/>
              </a:ext>
            </a:extLst>
          </p:cNvPr>
          <p:cNvSpPr/>
          <p:nvPr/>
        </p:nvSpPr>
        <p:spPr bwMode="auto">
          <a:xfrm rot="10800000">
            <a:off x="-37050" y="0"/>
            <a:ext cx="12266099" cy="1351883"/>
          </a:xfrm>
          <a:prstGeom prst="rect">
            <a:avLst/>
          </a:prstGeom>
          <a:gradFill flip="none" rotWithShape="1">
            <a:gsLst>
              <a:gs pos="58000">
                <a:srgbClr val="D5D5D6">
                  <a:alpha val="10000"/>
                </a:srgbClr>
              </a:gs>
              <a:gs pos="0">
                <a:srgbClr val="D5D5D6">
                  <a:alpha val="42000"/>
                </a:srgbClr>
              </a:gs>
              <a:gs pos="93000">
                <a:srgbClr val="D5D5D6">
                  <a:alpha val="0"/>
                </a:srgbClr>
              </a:gs>
            </a:gsLst>
            <a:lin ang="16200000" scaled="1"/>
            <a:tileRect/>
          </a:gradFill>
          <a:ln w="254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vert="horz" wrap="square" lIns="38100" tIns="38100" rIns="38100" bIns="381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619125" rtl="0" eaLnBrk="1" fontAlgn="base" latinLnBrk="0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100" b="0" i="0" u="none" strike="noStrike" cap="none" normalizeH="0" baseline="43000" dirty="0">
              <a:ln>
                <a:noFill/>
              </a:ln>
              <a:solidFill>
                <a:srgbClr val="818A93"/>
              </a:solidFill>
              <a:effectLst/>
              <a:latin typeface="Open Sans" charset="0"/>
              <a:ea typeface="Open Sans" charset="0"/>
              <a:cs typeface="Open Sans" charset="0"/>
              <a:sym typeface="Open Sans" charset="0"/>
            </a:endParaRP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66DFCC16-B040-2546-99CD-4C07DEA15540}"/>
              </a:ext>
            </a:extLst>
          </p:cNvPr>
          <p:cNvSpPr/>
          <p:nvPr/>
        </p:nvSpPr>
        <p:spPr>
          <a:xfrm>
            <a:off x="309" y="1253574"/>
            <a:ext cx="12191383" cy="5482983"/>
          </a:xfrm>
          <a:prstGeom prst="rect">
            <a:avLst/>
          </a:prstGeom>
          <a:gradFill flip="none" rotWithShape="1">
            <a:gsLst>
              <a:gs pos="100000">
                <a:schemeClr val="accent6">
                  <a:lumMod val="20000"/>
                  <a:lumOff val="80000"/>
                </a:schemeClr>
              </a:gs>
              <a:gs pos="0">
                <a:schemeClr val="bg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sp>
        <p:nvSpPr>
          <p:cNvPr id="15" name="Rectangle: Rounded Corners 22">
            <a:extLst>
              <a:ext uri="{FF2B5EF4-FFF2-40B4-BE49-F238E27FC236}">
                <a16:creationId xmlns:a16="http://schemas.microsoft.com/office/drawing/2014/main" id="{AF83DD41-AB12-7F46-A945-E5B472348261}"/>
              </a:ext>
            </a:extLst>
          </p:cNvPr>
          <p:cNvSpPr/>
          <p:nvPr/>
        </p:nvSpPr>
        <p:spPr>
          <a:xfrm>
            <a:off x="4121824" y="106563"/>
            <a:ext cx="7949773" cy="544940"/>
          </a:xfrm>
          <a:prstGeom prst="roundRect">
            <a:avLst>
              <a:gd name="adj" fmla="val 5838"/>
            </a:avLst>
          </a:prstGeom>
          <a:solidFill>
            <a:schemeClr val="tx2"/>
          </a:solidFill>
          <a:ln>
            <a:solidFill>
              <a:schemeClr val="accent4">
                <a:lumMod val="75000"/>
              </a:schemeClr>
            </a:solidFill>
          </a:ln>
          <a:scene3d>
            <a:camera prst="orthographicFront"/>
            <a:lightRig rig="twoPt" dir="t"/>
          </a:scene3d>
          <a:sp3d prstMaterial="dkEdge"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3" name="Oval 56">
            <a:extLst>
              <a:ext uri="{FF2B5EF4-FFF2-40B4-BE49-F238E27FC236}">
                <a16:creationId xmlns:a16="http://schemas.microsoft.com/office/drawing/2014/main" id="{B654BDBA-87ED-48DE-BD77-DF823C17D207}"/>
              </a:ext>
            </a:extLst>
          </p:cNvPr>
          <p:cNvSpPr/>
          <p:nvPr/>
        </p:nvSpPr>
        <p:spPr>
          <a:xfrm>
            <a:off x="2853567" y="111920"/>
            <a:ext cx="636811" cy="544940"/>
          </a:xfrm>
          <a:prstGeom prst="ellipse">
            <a:avLst/>
          </a:prstGeom>
          <a:solidFill>
            <a:srgbClr val="96A0AF"/>
          </a:solidFill>
          <a:ln>
            <a:solidFill>
              <a:schemeClr val="accent4">
                <a:lumMod val="75000"/>
              </a:schemeClr>
            </a:solidFill>
          </a:ln>
          <a:scene3d>
            <a:camera prst="orthographicFront"/>
            <a:lightRig rig="flood" dir="t"/>
          </a:scene3d>
          <a:sp3d prstMaterial="dkEdge">
            <a:bevelT w="165100" prst="coolSlant"/>
            <a:bevelB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5" name="Circle: Hollow 96">
            <a:extLst>
              <a:ext uri="{FF2B5EF4-FFF2-40B4-BE49-F238E27FC236}">
                <a16:creationId xmlns:a16="http://schemas.microsoft.com/office/drawing/2014/main" id="{2C32A963-0A9E-4A31-88C7-C9A90E670641}"/>
              </a:ext>
            </a:extLst>
          </p:cNvPr>
          <p:cNvSpPr/>
          <p:nvPr/>
        </p:nvSpPr>
        <p:spPr>
          <a:xfrm>
            <a:off x="3015573" y="252472"/>
            <a:ext cx="312799" cy="267673"/>
          </a:xfrm>
          <a:prstGeom prst="donut">
            <a:avLst>
              <a:gd name="adj" fmla="val 3871"/>
            </a:avLst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 dirty="0">
              <a:solidFill>
                <a:schemeClr val="tx1"/>
              </a:solidFill>
            </a:endParaRPr>
          </a:p>
        </p:txBody>
      </p:sp>
      <p:sp>
        <p:nvSpPr>
          <p:cNvPr id="56" name="Freeform: Shape 98">
            <a:extLst>
              <a:ext uri="{FF2B5EF4-FFF2-40B4-BE49-F238E27FC236}">
                <a16:creationId xmlns:a16="http://schemas.microsoft.com/office/drawing/2014/main" id="{4E1446DC-2A86-4931-8103-3F1A18E68A72}"/>
              </a:ext>
            </a:extLst>
          </p:cNvPr>
          <p:cNvSpPr/>
          <p:nvPr/>
        </p:nvSpPr>
        <p:spPr>
          <a:xfrm>
            <a:off x="3085775" y="309491"/>
            <a:ext cx="1786" cy="1528"/>
          </a:xfrm>
          <a:custGeom>
            <a:avLst/>
            <a:gdLst/>
            <a:ahLst/>
            <a:cxnLst/>
            <a:rect l="l" t="t" r="r" b="b"/>
            <a:pathLst>
              <a:path w="9525" h="9525"/>
            </a:pathLst>
          </a:custGeom>
          <a:solidFill>
            <a:schemeClr val="accent2">
              <a:lumMod val="20000"/>
              <a:lumOff val="80000"/>
            </a:schemeClr>
          </a:solidFill>
          <a:ln w="9525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en-IN" sz="675" dirty="0"/>
          </a:p>
        </p:txBody>
      </p:sp>
      <p:sp>
        <p:nvSpPr>
          <p:cNvPr id="57" name="Freeform: Shape 99">
            <a:extLst>
              <a:ext uri="{FF2B5EF4-FFF2-40B4-BE49-F238E27FC236}">
                <a16:creationId xmlns:a16="http://schemas.microsoft.com/office/drawing/2014/main" id="{B200F6A2-5AD1-4529-ABD1-E4A55EAF60A9}"/>
              </a:ext>
            </a:extLst>
          </p:cNvPr>
          <p:cNvSpPr/>
          <p:nvPr/>
        </p:nvSpPr>
        <p:spPr>
          <a:xfrm>
            <a:off x="3081717" y="306962"/>
            <a:ext cx="164271" cy="152795"/>
          </a:xfrm>
          <a:custGeom>
            <a:avLst/>
            <a:gdLst>
              <a:gd name="connsiteX0" fmla="*/ 782955 w 876300"/>
              <a:gd name="connsiteY0" fmla="*/ 949643 h 952500"/>
              <a:gd name="connsiteX1" fmla="*/ 554355 w 876300"/>
              <a:gd name="connsiteY1" fmla="*/ 949643 h 952500"/>
              <a:gd name="connsiteX2" fmla="*/ 540068 w 876300"/>
              <a:gd name="connsiteY2" fmla="*/ 935355 h 952500"/>
              <a:gd name="connsiteX3" fmla="*/ 540068 w 876300"/>
              <a:gd name="connsiteY3" fmla="*/ 644843 h 952500"/>
              <a:gd name="connsiteX4" fmla="*/ 340043 w 876300"/>
              <a:gd name="connsiteY4" fmla="*/ 644843 h 952500"/>
              <a:gd name="connsiteX5" fmla="*/ 340043 w 876300"/>
              <a:gd name="connsiteY5" fmla="*/ 935355 h 952500"/>
              <a:gd name="connsiteX6" fmla="*/ 325755 w 876300"/>
              <a:gd name="connsiteY6" fmla="*/ 949643 h 952500"/>
              <a:gd name="connsiteX7" fmla="*/ 97155 w 876300"/>
              <a:gd name="connsiteY7" fmla="*/ 949643 h 952500"/>
              <a:gd name="connsiteX8" fmla="*/ 82868 w 876300"/>
              <a:gd name="connsiteY8" fmla="*/ 935355 h 952500"/>
              <a:gd name="connsiteX9" fmla="*/ 82868 w 876300"/>
              <a:gd name="connsiteY9" fmla="*/ 426720 h 952500"/>
              <a:gd name="connsiteX10" fmla="*/ 97155 w 876300"/>
              <a:gd name="connsiteY10" fmla="*/ 412433 h 952500"/>
              <a:gd name="connsiteX11" fmla="*/ 824865 w 876300"/>
              <a:gd name="connsiteY11" fmla="*/ 412433 h 952500"/>
              <a:gd name="connsiteX12" fmla="*/ 452438 w 876300"/>
              <a:gd name="connsiteY12" fmla="*/ 40958 h 952500"/>
              <a:gd name="connsiteX13" fmla="*/ 260033 w 876300"/>
              <a:gd name="connsiteY13" fmla="*/ 234315 h 952500"/>
              <a:gd name="connsiteX14" fmla="*/ 244793 w 876300"/>
              <a:gd name="connsiteY14" fmla="*/ 237173 h 952500"/>
              <a:gd name="connsiteX15" fmla="*/ 236220 w 876300"/>
              <a:gd name="connsiteY15" fmla="*/ 223838 h 952500"/>
              <a:gd name="connsiteX16" fmla="*/ 236220 w 876300"/>
              <a:gd name="connsiteY16" fmla="*/ 111443 h 952500"/>
              <a:gd name="connsiteX17" fmla="*/ 162878 w 876300"/>
              <a:gd name="connsiteY17" fmla="*/ 111443 h 952500"/>
              <a:gd name="connsiteX18" fmla="*/ 162878 w 876300"/>
              <a:gd name="connsiteY18" fmla="*/ 300038 h 952500"/>
              <a:gd name="connsiteX19" fmla="*/ 159068 w 876300"/>
              <a:gd name="connsiteY19" fmla="*/ 310515 h 952500"/>
              <a:gd name="connsiteX20" fmla="*/ 31432 w 876300"/>
              <a:gd name="connsiteY20" fmla="*/ 437198 h 952500"/>
              <a:gd name="connsiteX21" fmla="*/ 11430 w 876300"/>
              <a:gd name="connsiteY21" fmla="*/ 437198 h 952500"/>
              <a:gd name="connsiteX22" fmla="*/ 11430 w 876300"/>
              <a:gd name="connsiteY22" fmla="*/ 417195 h 952500"/>
              <a:gd name="connsiteX23" fmla="*/ 134303 w 876300"/>
              <a:gd name="connsiteY23" fmla="*/ 294323 h 952500"/>
              <a:gd name="connsiteX24" fmla="*/ 134303 w 876300"/>
              <a:gd name="connsiteY24" fmla="*/ 97155 h 952500"/>
              <a:gd name="connsiteX25" fmla="*/ 148590 w 876300"/>
              <a:gd name="connsiteY25" fmla="*/ 82868 h 952500"/>
              <a:gd name="connsiteX26" fmla="*/ 249555 w 876300"/>
              <a:gd name="connsiteY26" fmla="*/ 82868 h 952500"/>
              <a:gd name="connsiteX27" fmla="*/ 263843 w 876300"/>
              <a:gd name="connsiteY27" fmla="*/ 97155 h 952500"/>
              <a:gd name="connsiteX28" fmla="*/ 263843 w 876300"/>
              <a:gd name="connsiteY28" fmla="*/ 189548 h 952500"/>
              <a:gd name="connsiteX29" fmla="*/ 441960 w 876300"/>
              <a:gd name="connsiteY29" fmla="*/ 11430 h 952500"/>
              <a:gd name="connsiteX30" fmla="*/ 461963 w 876300"/>
              <a:gd name="connsiteY30" fmla="*/ 11430 h 952500"/>
              <a:gd name="connsiteX31" fmla="*/ 868680 w 876300"/>
              <a:gd name="connsiteY31" fmla="*/ 417195 h 952500"/>
              <a:gd name="connsiteX32" fmla="*/ 871538 w 876300"/>
              <a:gd name="connsiteY32" fmla="*/ 432435 h 952500"/>
              <a:gd name="connsiteX33" fmla="*/ 858203 w 876300"/>
              <a:gd name="connsiteY33" fmla="*/ 441008 h 952500"/>
              <a:gd name="connsiteX34" fmla="*/ 111443 w 876300"/>
              <a:gd name="connsiteY34" fmla="*/ 441008 h 952500"/>
              <a:gd name="connsiteX35" fmla="*/ 111443 w 876300"/>
              <a:gd name="connsiteY35" fmla="*/ 920115 h 952500"/>
              <a:gd name="connsiteX36" fmla="*/ 311468 w 876300"/>
              <a:gd name="connsiteY36" fmla="*/ 920115 h 952500"/>
              <a:gd name="connsiteX37" fmla="*/ 311468 w 876300"/>
              <a:gd name="connsiteY37" fmla="*/ 630555 h 952500"/>
              <a:gd name="connsiteX38" fmla="*/ 325755 w 876300"/>
              <a:gd name="connsiteY38" fmla="*/ 616268 h 952500"/>
              <a:gd name="connsiteX39" fmla="*/ 554355 w 876300"/>
              <a:gd name="connsiteY39" fmla="*/ 616268 h 952500"/>
              <a:gd name="connsiteX40" fmla="*/ 568643 w 876300"/>
              <a:gd name="connsiteY40" fmla="*/ 630555 h 952500"/>
              <a:gd name="connsiteX41" fmla="*/ 568643 w 876300"/>
              <a:gd name="connsiteY41" fmla="*/ 921068 h 952500"/>
              <a:gd name="connsiteX42" fmla="*/ 768668 w 876300"/>
              <a:gd name="connsiteY42" fmla="*/ 921068 h 952500"/>
              <a:gd name="connsiteX43" fmla="*/ 768668 w 876300"/>
              <a:gd name="connsiteY43" fmla="*/ 478155 h 952500"/>
              <a:gd name="connsiteX44" fmla="*/ 782955 w 876300"/>
              <a:gd name="connsiteY44" fmla="*/ 463868 h 952500"/>
              <a:gd name="connsiteX45" fmla="*/ 797243 w 876300"/>
              <a:gd name="connsiteY45" fmla="*/ 478155 h 952500"/>
              <a:gd name="connsiteX46" fmla="*/ 797243 w 876300"/>
              <a:gd name="connsiteY46" fmla="*/ 935355 h 952500"/>
              <a:gd name="connsiteX47" fmla="*/ 782955 w 876300"/>
              <a:gd name="connsiteY47" fmla="*/ 949643 h 952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876300" h="952500">
                <a:moveTo>
                  <a:pt x="782955" y="949643"/>
                </a:moveTo>
                <a:lnTo>
                  <a:pt x="554355" y="949643"/>
                </a:lnTo>
                <a:cubicBezTo>
                  <a:pt x="546735" y="949643"/>
                  <a:pt x="540068" y="942975"/>
                  <a:pt x="540068" y="935355"/>
                </a:cubicBezTo>
                <a:lnTo>
                  <a:pt x="540068" y="644843"/>
                </a:lnTo>
                <a:lnTo>
                  <a:pt x="340043" y="644843"/>
                </a:lnTo>
                <a:lnTo>
                  <a:pt x="340043" y="935355"/>
                </a:lnTo>
                <a:cubicBezTo>
                  <a:pt x="340043" y="942975"/>
                  <a:pt x="333375" y="949643"/>
                  <a:pt x="325755" y="949643"/>
                </a:cubicBezTo>
                <a:lnTo>
                  <a:pt x="97155" y="949643"/>
                </a:lnTo>
                <a:cubicBezTo>
                  <a:pt x="89535" y="949643"/>
                  <a:pt x="82868" y="942975"/>
                  <a:pt x="82868" y="935355"/>
                </a:cubicBezTo>
                <a:lnTo>
                  <a:pt x="82868" y="426720"/>
                </a:lnTo>
                <a:cubicBezTo>
                  <a:pt x="82868" y="419100"/>
                  <a:pt x="89535" y="412433"/>
                  <a:pt x="97155" y="412433"/>
                </a:cubicBezTo>
                <a:lnTo>
                  <a:pt x="824865" y="412433"/>
                </a:lnTo>
                <a:lnTo>
                  <a:pt x="452438" y="40958"/>
                </a:lnTo>
                <a:lnTo>
                  <a:pt x="260033" y="234315"/>
                </a:lnTo>
                <a:cubicBezTo>
                  <a:pt x="256223" y="238125"/>
                  <a:pt x="249555" y="240030"/>
                  <a:pt x="244793" y="237173"/>
                </a:cubicBezTo>
                <a:cubicBezTo>
                  <a:pt x="239078" y="235268"/>
                  <a:pt x="236220" y="229553"/>
                  <a:pt x="236220" y="223838"/>
                </a:cubicBezTo>
                <a:lnTo>
                  <a:pt x="236220" y="111443"/>
                </a:lnTo>
                <a:lnTo>
                  <a:pt x="162878" y="111443"/>
                </a:lnTo>
                <a:lnTo>
                  <a:pt x="162878" y="300038"/>
                </a:lnTo>
                <a:cubicBezTo>
                  <a:pt x="162878" y="303848"/>
                  <a:pt x="160973" y="307658"/>
                  <a:pt x="159068" y="310515"/>
                </a:cubicBezTo>
                <a:lnTo>
                  <a:pt x="31432" y="437198"/>
                </a:lnTo>
                <a:cubicBezTo>
                  <a:pt x="25718" y="442913"/>
                  <a:pt x="17145" y="442913"/>
                  <a:pt x="11430" y="437198"/>
                </a:cubicBezTo>
                <a:cubicBezTo>
                  <a:pt x="5715" y="431483"/>
                  <a:pt x="5715" y="422910"/>
                  <a:pt x="11430" y="417195"/>
                </a:cubicBezTo>
                <a:lnTo>
                  <a:pt x="134303" y="294323"/>
                </a:lnTo>
                <a:lnTo>
                  <a:pt x="134303" y="97155"/>
                </a:lnTo>
                <a:cubicBezTo>
                  <a:pt x="134303" y="89535"/>
                  <a:pt x="140970" y="82868"/>
                  <a:pt x="148590" y="82868"/>
                </a:cubicBezTo>
                <a:lnTo>
                  <a:pt x="249555" y="82868"/>
                </a:lnTo>
                <a:cubicBezTo>
                  <a:pt x="257175" y="82868"/>
                  <a:pt x="263843" y="89535"/>
                  <a:pt x="263843" y="97155"/>
                </a:cubicBezTo>
                <a:lnTo>
                  <a:pt x="263843" y="189548"/>
                </a:lnTo>
                <a:lnTo>
                  <a:pt x="441960" y="11430"/>
                </a:lnTo>
                <a:cubicBezTo>
                  <a:pt x="447675" y="5715"/>
                  <a:pt x="456248" y="5715"/>
                  <a:pt x="461963" y="11430"/>
                </a:cubicBezTo>
                <a:lnTo>
                  <a:pt x="868680" y="417195"/>
                </a:lnTo>
                <a:cubicBezTo>
                  <a:pt x="872490" y="421005"/>
                  <a:pt x="874395" y="427673"/>
                  <a:pt x="871538" y="432435"/>
                </a:cubicBezTo>
                <a:cubicBezTo>
                  <a:pt x="869633" y="438150"/>
                  <a:pt x="863918" y="441008"/>
                  <a:pt x="858203" y="441008"/>
                </a:cubicBezTo>
                <a:lnTo>
                  <a:pt x="111443" y="441008"/>
                </a:lnTo>
                <a:lnTo>
                  <a:pt x="111443" y="920115"/>
                </a:lnTo>
                <a:lnTo>
                  <a:pt x="311468" y="920115"/>
                </a:lnTo>
                <a:lnTo>
                  <a:pt x="311468" y="630555"/>
                </a:lnTo>
                <a:cubicBezTo>
                  <a:pt x="311468" y="622935"/>
                  <a:pt x="318135" y="616268"/>
                  <a:pt x="325755" y="616268"/>
                </a:cubicBezTo>
                <a:lnTo>
                  <a:pt x="554355" y="616268"/>
                </a:lnTo>
                <a:cubicBezTo>
                  <a:pt x="561975" y="616268"/>
                  <a:pt x="568643" y="622935"/>
                  <a:pt x="568643" y="630555"/>
                </a:cubicBezTo>
                <a:lnTo>
                  <a:pt x="568643" y="921068"/>
                </a:lnTo>
                <a:lnTo>
                  <a:pt x="768668" y="921068"/>
                </a:lnTo>
                <a:lnTo>
                  <a:pt x="768668" y="478155"/>
                </a:lnTo>
                <a:cubicBezTo>
                  <a:pt x="768668" y="470535"/>
                  <a:pt x="775335" y="463868"/>
                  <a:pt x="782955" y="463868"/>
                </a:cubicBezTo>
                <a:cubicBezTo>
                  <a:pt x="790575" y="463868"/>
                  <a:pt x="797243" y="470535"/>
                  <a:pt x="797243" y="478155"/>
                </a:cubicBezTo>
                <a:lnTo>
                  <a:pt x="797243" y="935355"/>
                </a:lnTo>
                <a:cubicBezTo>
                  <a:pt x="797243" y="942975"/>
                  <a:pt x="790575" y="949643"/>
                  <a:pt x="782955" y="949643"/>
                </a:cubicBezTo>
                <a:close/>
              </a:path>
            </a:pathLst>
          </a:custGeom>
          <a:solidFill>
            <a:schemeClr val="accent2"/>
          </a:solidFill>
          <a:ln w="9525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en-IN" sz="675" dirty="0"/>
          </a:p>
        </p:txBody>
      </p:sp>
      <p:sp>
        <p:nvSpPr>
          <p:cNvPr id="74" name="Right Arrow 85">
            <a:extLst>
              <a:ext uri="{FF2B5EF4-FFF2-40B4-BE49-F238E27FC236}">
                <a16:creationId xmlns:a16="http://schemas.microsoft.com/office/drawing/2014/main" id="{77BE02CC-C1FB-4CC0-8C42-D251C79D4571}"/>
              </a:ext>
            </a:extLst>
          </p:cNvPr>
          <p:cNvSpPr/>
          <p:nvPr/>
        </p:nvSpPr>
        <p:spPr>
          <a:xfrm>
            <a:off x="3516024" y="222024"/>
            <a:ext cx="328562" cy="324734"/>
          </a:xfrm>
          <a:prstGeom prst="rightArrow">
            <a:avLst>
              <a:gd name="adj1" fmla="val 100000"/>
              <a:gd name="adj2" fmla="val 100000"/>
            </a:avLst>
          </a:prstGeom>
          <a:solidFill>
            <a:srgbClr val="D9DCE3"/>
          </a:solidFill>
          <a:ln>
            <a:solidFill>
              <a:schemeClr val="accent4">
                <a:lumMod val="75000"/>
              </a:schemeClr>
            </a:solidFill>
          </a:ln>
          <a:scene3d>
            <a:camera prst="orthographicFront"/>
            <a:lightRig rig="flood" dir="t"/>
          </a:scene3d>
          <a:sp3d prstMaterial="dkEdge">
            <a:bevelT w="165100" prst="coolSlant"/>
            <a:bevelB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5" name="Right Arrow 85">
            <a:extLst>
              <a:ext uri="{FF2B5EF4-FFF2-40B4-BE49-F238E27FC236}">
                <a16:creationId xmlns:a16="http://schemas.microsoft.com/office/drawing/2014/main" id="{04437F95-7C93-46F1-9349-E2671F0D30E0}"/>
              </a:ext>
            </a:extLst>
          </p:cNvPr>
          <p:cNvSpPr/>
          <p:nvPr/>
        </p:nvSpPr>
        <p:spPr>
          <a:xfrm flipH="1">
            <a:off x="2497439" y="222024"/>
            <a:ext cx="328562" cy="324734"/>
          </a:xfrm>
          <a:prstGeom prst="rightArrow">
            <a:avLst>
              <a:gd name="adj1" fmla="val 100000"/>
              <a:gd name="adj2" fmla="val 100000"/>
            </a:avLst>
          </a:prstGeom>
          <a:solidFill>
            <a:srgbClr val="96A0AF"/>
          </a:solidFill>
          <a:ln>
            <a:solidFill>
              <a:schemeClr val="accent4">
                <a:lumMod val="75000"/>
              </a:schemeClr>
            </a:solidFill>
          </a:ln>
          <a:scene3d>
            <a:camera prst="orthographicFront"/>
            <a:lightRig rig="twoPt" dir="t"/>
          </a:scene3d>
          <a:sp3d prstMaterial="dkEdge"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 useBgFill="1">
        <p:nvSpPr>
          <p:cNvPr id="68" name="Rectangle: Rounded Corners 45">
            <a:extLst>
              <a:ext uri="{FF2B5EF4-FFF2-40B4-BE49-F238E27FC236}">
                <a16:creationId xmlns:a16="http://schemas.microsoft.com/office/drawing/2014/main" id="{11A240FE-9199-4372-81EC-A5BEBDA7A696}"/>
              </a:ext>
            </a:extLst>
          </p:cNvPr>
          <p:cNvSpPr/>
          <p:nvPr/>
        </p:nvSpPr>
        <p:spPr>
          <a:xfrm>
            <a:off x="86287" y="839947"/>
            <a:ext cx="3913662" cy="2858271"/>
          </a:xfrm>
          <a:prstGeom prst="roundRect">
            <a:avLst>
              <a:gd name="adj" fmla="val 8291"/>
            </a:avLst>
          </a:prstGeom>
          <a:ln w="19050">
            <a:solidFill>
              <a:schemeClr val="tx1"/>
            </a:solidFill>
            <a:prstDash val="solid"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  <a:scene3d>
            <a:camera prst="orthographicFront"/>
            <a:lightRig rig="flat" dir="t"/>
          </a:scene3d>
          <a:sp3d extrusionH="76200" prstMaterial="dkEdge">
            <a:bevelT/>
            <a:bevelB/>
            <a:extrusionClr>
              <a:schemeClr val="accent1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9" name="Rectangle: Rounded Corners 45">
            <a:extLst>
              <a:ext uri="{FF2B5EF4-FFF2-40B4-BE49-F238E27FC236}">
                <a16:creationId xmlns:a16="http://schemas.microsoft.com/office/drawing/2014/main" id="{4D1F14A4-D379-4EA7-A20D-A77B1FD79144}"/>
              </a:ext>
            </a:extLst>
          </p:cNvPr>
          <p:cNvSpPr/>
          <p:nvPr/>
        </p:nvSpPr>
        <p:spPr>
          <a:xfrm>
            <a:off x="85725" y="834111"/>
            <a:ext cx="3924000" cy="385660"/>
          </a:xfrm>
          <a:prstGeom prst="round2SameRect">
            <a:avLst>
              <a:gd name="adj1" fmla="val 33719"/>
              <a:gd name="adj2" fmla="val 0"/>
            </a:avLst>
          </a:prstGeom>
          <a:solidFill>
            <a:schemeClr val="tx2"/>
          </a:solidFill>
          <a:ln>
            <a:solidFill>
              <a:schemeClr val="accent4">
                <a:lumMod val="75000"/>
              </a:schemeClr>
            </a:solidFill>
          </a:ln>
          <a:scene3d>
            <a:camera prst="orthographicFront"/>
            <a:lightRig rig="twoPt" dir="t"/>
          </a:scene3d>
          <a:sp3d prstMaterial="dkEdge"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bg1"/>
              </a:solidFill>
            </a:endParaRPr>
          </a:p>
        </p:txBody>
      </p:sp>
      <p:sp useBgFill="1">
        <p:nvSpPr>
          <p:cNvPr id="42" name="Rectangle: Rounded Corners 45">
            <a:extLst>
              <a:ext uri="{FF2B5EF4-FFF2-40B4-BE49-F238E27FC236}">
                <a16:creationId xmlns:a16="http://schemas.microsoft.com/office/drawing/2014/main" id="{2E360736-3CE3-464D-875F-967AF0D7ADA9}"/>
              </a:ext>
            </a:extLst>
          </p:cNvPr>
          <p:cNvSpPr/>
          <p:nvPr/>
        </p:nvSpPr>
        <p:spPr>
          <a:xfrm>
            <a:off x="4122386" y="842864"/>
            <a:ext cx="3913662" cy="2858272"/>
          </a:xfrm>
          <a:prstGeom prst="roundRect">
            <a:avLst>
              <a:gd name="adj" fmla="val 8291"/>
            </a:avLst>
          </a:prstGeom>
          <a:ln w="19050">
            <a:solidFill>
              <a:schemeClr val="tx1"/>
            </a:solidFill>
            <a:prstDash val="solid"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  <a:scene3d>
            <a:camera prst="orthographicFront"/>
            <a:lightRig rig="flat" dir="t"/>
          </a:scene3d>
          <a:sp3d extrusionH="76200" prstMaterial="dkEdge">
            <a:bevelT/>
            <a:bevelB/>
            <a:extrusionClr>
              <a:schemeClr val="accent1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3" name="Rectangle: Rounded Corners 45">
            <a:extLst>
              <a:ext uri="{FF2B5EF4-FFF2-40B4-BE49-F238E27FC236}">
                <a16:creationId xmlns:a16="http://schemas.microsoft.com/office/drawing/2014/main" id="{49E34872-21C9-45B0-AADC-20D9EF4DFCC6}"/>
              </a:ext>
            </a:extLst>
          </p:cNvPr>
          <p:cNvSpPr/>
          <p:nvPr/>
        </p:nvSpPr>
        <p:spPr>
          <a:xfrm>
            <a:off x="4121824" y="837029"/>
            <a:ext cx="3924000" cy="385660"/>
          </a:xfrm>
          <a:prstGeom prst="round2SameRect">
            <a:avLst>
              <a:gd name="adj1" fmla="val 33719"/>
              <a:gd name="adj2" fmla="val 0"/>
            </a:avLst>
          </a:prstGeom>
          <a:solidFill>
            <a:schemeClr val="tx2"/>
          </a:solidFill>
          <a:ln>
            <a:solidFill>
              <a:schemeClr val="accent4">
                <a:lumMod val="75000"/>
              </a:schemeClr>
            </a:solidFill>
          </a:ln>
          <a:scene3d>
            <a:camera prst="orthographicFront"/>
            <a:lightRig rig="twoPt" dir="t"/>
          </a:scene3d>
          <a:sp3d prstMaterial="dkEdge"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bg1"/>
              </a:solidFill>
            </a:endParaRPr>
          </a:p>
        </p:txBody>
      </p:sp>
      <p:sp useBgFill="1">
        <p:nvSpPr>
          <p:cNvPr id="45" name="Rectangle: Rounded Corners 45">
            <a:extLst>
              <a:ext uri="{FF2B5EF4-FFF2-40B4-BE49-F238E27FC236}">
                <a16:creationId xmlns:a16="http://schemas.microsoft.com/office/drawing/2014/main" id="{AD745EE8-FC95-4914-81AB-00D23F21E2C5}"/>
              </a:ext>
            </a:extLst>
          </p:cNvPr>
          <p:cNvSpPr/>
          <p:nvPr/>
        </p:nvSpPr>
        <p:spPr>
          <a:xfrm>
            <a:off x="8156585" y="826971"/>
            <a:ext cx="3913662" cy="2858272"/>
          </a:xfrm>
          <a:prstGeom prst="roundRect">
            <a:avLst>
              <a:gd name="adj" fmla="val 8291"/>
            </a:avLst>
          </a:prstGeom>
          <a:ln w="19050">
            <a:solidFill>
              <a:schemeClr val="tx1"/>
            </a:solidFill>
            <a:prstDash val="solid"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  <a:scene3d>
            <a:camera prst="orthographicFront"/>
            <a:lightRig rig="flat" dir="t"/>
          </a:scene3d>
          <a:sp3d extrusionH="76200" prstMaterial="dkEdge">
            <a:bevelT/>
            <a:bevelB/>
            <a:extrusionClr>
              <a:schemeClr val="accent1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66850809-D167-4040-950F-319158D9F880}"/>
              </a:ext>
            </a:extLst>
          </p:cNvPr>
          <p:cNvSpPr/>
          <p:nvPr/>
        </p:nvSpPr>
        <p:spPr>
          <a:xfrm>
            <a:off x="8156023" y="821136"/>
            <a:ext cx="3924000" cy="385660"/>
          </a:xfrm>
          <a:prstGeom prst="round2SameRect">
            <a:avLst>
              <a:gd name="adj1" fmla="val 33719"/>
              <a:gd name="adj2" fmla="val 0"/>
            </a:avLst>
          </a:prstGeom>
          <a:solidFill>
            <a:schemeClr val="tx2"/>
          </a:solidFill>
          <a:ln>
            <a:solidFill>
              <a:schemeClr val="accent4">
                <a:lumMod val="75000"/>
              </a:schemeClr>
            </a:solidFill>
          </a:ln>
          <a:scene3d>
            <a:camera prst="orthographicFront"/>
            <a:lightRig rig="twoPt" dir="t"/>
          </a:scene3d>
          <a:sp3d prstMaterial="dkEdge"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bg1"/>
              </a:solidFill>
            </a:endParaRPr>
          </a:p>
        </p:txBody>
      </p:sp>
      <p:sp useBgFill="1">
        <p:nvSpPr>
          <p:cNvPr id="85" name="Rectangle: Rounded Corners 45">
            <a:extLst>
              <a:ext uri="{FF2B5EF4-FFF2-40B4-BE49-F238E27FC236}">
                <a16:creationId xmlns:a16="http://schemas.microsoft.com/office/drawing/2014/main" id="{B98488F6-4B80-4948-B583-3662092F15A0}"/>
              </a:ext>
            </a:extLst>
          </p:cNvPr>
          <p:cNvSpPr/>
          <p:nvPr/>
        </p:nvSpPr>
        <p:spPr>
          <a:xfrm>
            <a:off x="86962" y="3879821"/>
            <a:ext cx="3913662" cy="2858271"/>
          </a:xfrm>
          <a:prstGeom prst="roundRect">
            <a:avLst>
              <a:gd name="adj" fmla="val 8291"/>
            </a:avLst>
          </a:prstGeom>
          <a:ln w="19050">
            <a:solidFill>
              <a:schemeClr val="tx1"/>
            </a:solidFill>
            <a:prstDash val="solid"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  <a:scene3d>
            <a:camera prst="orthographicFront"/>
            <a:lightRig rig="flat" dir="t"/>
          </a:scene3d>
          <a:sp3d extrusionH="76200" prstMaterial="dkEdge">
            <a:bevelT/>
            <a:bevelB/>
            <a:extrusionClr>
              <a:schemeClr val="accent1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6" name="Rectangle: Rounded Corners 45">
            <a:extLst>
              <a:ext uri="{FF2B5EF4-FFF2-40B4-BE49-F238E27FC236}">
                <a16:creationId xmlns:a16="http://schemas.microsoft.com/office/drawing/2014/main" id="{D3CE6857-2E97-459C-81AB-0D454F5F983A}"/>
              </a:ext>
            </a:extLst>
          </p:cNvPr>
          <p:cNvSpPr/>
          <p:nvPr/>
        </p:nvSpPr>
        <p:spPr>
          <a:xfrm>
            <a:off x="86400" y="3873985"/>
            <a:ext cx="3924000" cy="385660"/>
          </a:xfrm>
          <a:prstGeom prst="round2SameRect">
            <a:avLst>
              <a:gd name="adj1" fmla="val 33719"/>
              <a:gd name="adj2" fmla="val 0"/>
            </a:avLst>
          </a:prstGeom>
          <a:solidFill>
            <a:schemeClr val="tx2"/>
          </a:solidFill>
          <a:ln>
            <a:solidFill>
              <a:schemeClr val="accent4">
                <a:lumMod val="75000"/>
              </a:schemeClr>
            </a:solidFill>
          </a:ln>
          <a:scene3d>
            <a:camera prst="orthographicFront"/>
            <a:lightRig rig="twoPt" dir="t"/>
          </a:scene3d>
          <a:sp3d prstMaterial="dkEdge"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bg1"/>
              </a:solidFill>
            </a:endParaRPr>
          </a:p>
        </p:txBody>
      </p:sp>
      <p:sp useBgFill="1">
        <p:nvSpPr>
          <p:cNvPr id="83" name="Rectangle: Rounded Corners 45">
            <a:extLst>
              <a:ext uri="{FF2B5EF4-FFF2-40B4-BE49-F238E27FC236}">
                <a16:creationId xmlns:a16="http://schemas.microsoft.com/office/drawing/2014/main" id="{D3C7296E-87F7-4DFF-AC61-FFE32459C29B}"/>
              </a:ext>
            </a:extLst>
          </p:cNvPr>
          <p:cNvSpPr/>
          <p:nvPr/>
        </p:nvSpPr>
        <p:spPr>
          <a:xfrm>
            <a:off x="4123061" y="3882738"/>
            <a:ext cx="3913662" cy="2858272"/>
          </a:xfrm>
          <a:prstGeom prst="roundRect">
            <a:avLst>
              <a:gd name="adj" fmla="val 8291"/>
            </a:avLst>
          </a:prstGeom>
          <a:ln w="19050">
            <a:solidFill>
              <a:schemeClr val="tx1"/>
            </a:solidFill>
            <a:prstDash val="solid"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  <a:scene3d>
            <a:camera prst="orthographicFront"/>
            <a:lightRig rig="flat" dir="t"/>
          </a:scene3d>
          <a:sp3d extrusionH="76200" prstMaterial="dkEdge">
            <a:bevelT/>
            <a:bevelB/>
            <a:extrusionClr>
              <a:schemeClr val="accent1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4" name="Rectangle: Rounded Corners 45">
            <a:extLst>
              <a:ext uri="{FF2B5EF4-FFF2-40B4-BE49-F238E27FC236}">
                <a16:creationId xmlns:a16="http://schemas.microsoft.com/office/drawing/2014/main" id="{BBE06437-2559-40F4-BE50-006B29A87981}"/>
              </a:ext>
            </a:extLst>
          </p:cNvPr>
          <p:cNvSpPr/>
          <p:nvPr/>
        </p:nvSpPr>
        <p:spPr>
          <a:xfrm>
            <a:off x="4122499" y="3876903"/>
            <a:ext cx="3924000" cy="385660"/>
          </a:xfrm>
          <a:prstGeom prst="round2SameRect">
            <a:avLst>
              <a:gd name="adj1" fmla="val 33719"/>
              <a:gd name="adj2" fmla="val 0"/>
            </a:avLst>
          </a:prstGeom>
          <a:solidFill>
            <a:schemeClr val="tx2"/>
          </a:solidFill>
          <a:ln>
            <a:solidFill>
              <a:schemeClr val="accent4">
                <a:lumMod val="75000"/>
              </a:schemeClr>
            </a:solidFill>
          </a:ln>
          <a:scene3d>
            <a:camera prst="orthographicFront"/>
            <a:lightRig rig="twoPt" dir="t"/>
          </a:scene3d>
          <a:sp3d prstMaterial="dkEdge"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bg1"/>
              </a:solidFill>
            </a:endParaRPr>
          </a:p>
        </p:txBody>
      </p:sp>
      <p:sp useBgFill="1">
        <p:nvSpPr>
          <p:cNvPr id="81" name="Rectangle: Rounded Corners 45">
            <a:extLst>
              <a:ext uri="{FF2B5EF4-FFF2-40B4-BE49-F238E27FC236}">
                <a16:creationId xmlns:a16="http://schemas.microsoft.com/office/drawing/2014/main" id="{A5E6C1D4-9661-4909-A589-39FBE5934076}"/>
              </a:ext>
            </a:extLst>
          </p:cNvPr>
          <p:cNvSpPr/>
          <p:nvPr/>
        </p:nvSpPr>
        <p:spPr>
          <a:xfrm>
            <a:off x="8157260" y="3866845"/>
            <a:ext cx="3913662" cy="2858272"/>
          </a:xfrm>
          <a:prstGeom prst="roundRect">
            <a:avLst>
              <a:gd name="adj" fmla="val 8291"/>
            </a:avLst>
          </a:prstGeom>
          <a:ln w="19050">
            <a:solidFill>
              <a:schemeClr val="tx1"/>
            </a:solidFill>
            <a:prstDash val="solid"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  <a:scene3d>
            <a:camera prst="orthographicFront"/>
            <a:lightRig rig="flat" dir="t"/>
          </a:scene3d>
          <a:sp3d extrusionH="76200" prstMaterial="dkEdge">
            <a:bevelT/>
            <a:bevelB/>
            <a:extrusionClr>
              <a:schemeClr val="accent1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2" name="Rectangle: Rounded Corners 45">
            <a:extLst>
              <a:ext uri="{FF2B5EF4-FFF2-40B4-BE49-F238E27FC236}">
                <a16:creationId xmlns:a16="http://schemas.microsoft.com/office/drawing/2014/main" id="{BA4410C3-E84B-4B7E-B6B7-335862CC399B}"/>
              </a:ext>
            </a:extLst>
          </p:cNvPr>
          <p:cNvSpPr/>
          <p:nvPr/>
        </p:nvSpPr>
        <p:spPr>
          <a:xfrm>
            <a:off x="8156698" y="3861010"/>
            <a:ext cx="3924000" cy="385660"/>
          </a:xfrm>
          <a:prstGeom prst="round2SameRect">
            <a:avLst>
              <a:gd name="adj1" fmla="val 33719"/>
              <a:gd name="adj2" fmla="val 0"/>
            </a:avLst>
          </a:prstGeom>
          <a:solidFill>
            <a:schemeClr val="tx2"/>
          </a:solidFill>
          <a:ln>
            <a:solidFill>
              <a:schemeClr val="accent4">
                <a:lumMod val="75000"/>
              </a:schemeClr>
            </a:solidFill>
          </a:ln>
          <a:scene3d>
            <a:camera prst="orthographicFront"/>
            <a:lightRig rig="twoPt" dir="t"/>
          </a:scene3d>
          <a:sp3d prstMaterial="dkEdge"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1624591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76">
            <a:extLst>
              <a:ext uri="{FF2B5EF4-FFF2-40B4-BE49-F238E27FC236}">
                <a16:creationId xmlns:a16="http://schemas.microsoft.com/office/drawing/2014/main" id="{4AEAEC87-07A0-416F-B960-87B1F01E7C0F}"/>
              </a:ext>
            </a:extLst>
          </p:cNvPr>
          <p:cNvSpPr/>
          <p:nvPr/>
        </p:nvSpPr>
        <p:spPr bwMode="auto">
          <a:xfrm rot="10800000">
            <a:off x="-37050" y="0"/>
            <a:ext cx="12266099" cy="1351883"/>
          </a:xfrm>
          <a:prstGeom prst="rect">
            <a:avLst/>
          </a:prstGeom>
          <a:gradFill flip="none" rotWithShape="1">
            <a:gsLst>
              <a:gs pos="58000">
                <a:srgbClr val="D5D5D6">
                  <a:alpha val="10000"/>
                </a:srgbClr>
              </a:gs>
              <a:gs pos="0">
                <a:srgbClr val="D5D5D6">
                  <a:alpha val="42000"/>
                </a:srgbClr>
              </a:gs>
              <a:gs pos="93000">
                <a:srgbClr val="D5D5D6">
                  <a:alpha val="0"/>
                </a:srgbClr>
              </a:gs>
            </a:gsLst>
            <a:lin ang="16200000" scaled="1"/>
            <a:tileRect/>
          </a:gradFill>
          <a:ln w="254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vert="horz" wrap="square" lIns="38100" tIns="38100" rIns="38100" bIns="381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619125" rtl="0" eaLnBrk="1" fontAlgn="base" latinLnBrk="0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100" b="0" i="0" u="none" strike="noStrike" cap="none" normalizeH="0" baseline="43000" dirty="0">
              <a:ln>
                <a:noFill/>
              </a:ln>
              <a:solidFill>
                <a:srgbClr val="818A93"/>
              </a:solidFill>
              <a:effectLst/>
              <a:latin typeface="Open Sans" charset="0"/>
              <a:ea typeface="Open Sans" charset="0"/>
              <a:cs typeface="Open Sans" charset="0"/>
              <a:sym typeface="Open Sans" charset="0"/>
            </a:endParaRP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66DFCC16-B040-2546-99CD-4C07DEA15540}"/>
              </a:ext>
            </a:extLst>
          </p:cNvPr>
          <p:cNvSpPr/>
          <p:nvPr/>
        </p:nvSpPr>
        <p:spPr>
          <a:xfrm>
            <a:off x="309" y="1375018"/>
            <a:ext cx="12191383" cy="5482983"/>
          </a:xfrm>
          <a:prstGeom prst="rect">
            <a:avLst/>
          </a:prstGeom>
          <a:gradFill flip="none" rotWithShape="1">
            <a:gsLst>
              <a:gs pos="100000">
                <a:schemeClr val="accent6">
                  <a:lumMod val="20000"/>
                  <a:lumOff val="80000"/>
                </a:schemeClr>
              </a:gs>
              <a:gs pos="0">
                <a:schemeClr val="bg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sp>
        <p:nvSpPr>
          <p:cNvPr id="15" name="Rectangle: Rounded Corners 22">
            <a:extLst>
              <a:ext uri="{FF2B5EF4-FFF2-40B4-BE49-F238E27FC236}">
                <a16:creationId xmlns:a16="http://schemas.microsoft.com/office/drawing/2014/main" id="{AF83DD41-AB12-7F46-A945-E5B472348261}"/>
              </a:ext>
            </a:extLst>
          </p:cNvPr>
          <p:cNvSpPr/>
          <p:nvPr/>
        </p:nvSpPr>
        <p:spPr>
          <a:xfrm>
            <a:off x="4121824" y="106563"/>
            <a:ext cx="7949773" cy="544940"/>
          </a:xfrm>
          <a:prstGeom prst="roundRect">
            <a:avLst>
              <a:gd name="adj" fmla="val 5838"/>
            </a:avLst>
          </a:prstGeom>
          <a:solidFill>
            <a:srgbClr val="96A0AF"/>
          </a:solidFill>
          <a:ln>
            <a:solidFill>
              <a:schemeClr val="accent4">
                <a:lumMod val="75000"/>
              </a:schemeClr>
            </a:solidFill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  <a:scene3d>
            <a:camera prst="orthographicFront"/>
            <a:lightRig rig="flood" dir="t"/>
          </a:scene3d>
          <a:sp3d prstMaterial="dkEdge">
            <a:bevelT w="165100" prst="coolSlant"/>
            <a:bevelB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52" name="Groupe 51">
            <a:extLst>
              <a:ext uri="{FF2B5EF4-FFF2-40B4-BE49-F238E27FC236}">
                <a16:creationId xmlns:a16="http://schemas.microsoft.com/office/drawing/2014/main" id="{4797CF0B-FD66-4380-9D71-A287AC7C43CD}"/>
              </a:ext>
            </a:extLst>
          </p:cNvPr>
          <p:cNvGrpSpPr/>
          <p:nvPr/>
        </p:nvGrpSpPr>
        <p:grpSpPr>
          <a:xfrm>
            <a:off x="2853567" y="111920"/>
            <a:ext cx="636811" cy="544940"/>
            <a:chOff x="0" y="100557"/>
            <a:chExt cx="1913598" cy="1960252"/>
          </a:xfr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grpSpPr>
        <p:sp>
          <p:nvSpPr>
            <p:cNvPr id="53" name="Oval 56">
              <a:extLst>
                <a:ext uri="{FF2B5EF4-FFF2-40B4-BE49-F238E27FC236}">
                  <a16:creationId xmlns:a16="http://schemas.microsoft.com/office/drawing/2014/main" id="{B654BDBA-87ED-48DE-BD77-DF823C17D207}"/>
                </a:ext>
              </a:extLst>
            </p:cNvPr>
            <p:cNvSpPr/>
            <p:nvPr/>
          </p:nvSpPr>
          <p:spPr>
            <a:xfrm>
              <a:off x="0" y="100557"/>
              <a:ext cx="1913598" cy="1960252"/>
            </a:xfrm>
            <a:prstGeom prst="ellipse">
              <a:avLst/>
            </a:prstGeom>
            <a:solidFill>
              <a:srgbClr val="96A0AF"/>
            </a:solidFill>
            <a:ln>
              <a:solidFill>
                <a:schemeClr val="accent4">
                  <a:lumMod val="75000"/>
                </a:schemeClr>
              </a:solidFill>
            </a:ln>
            <a:scene3d>
              <a:camera prst="orthographicFront"/>
              <a:lightRig rig="flood" dir="t"/>
            </a:scene3d>
            <a:sp3d prstMaterial="dkEdge">
              <a:bevelT w="165100" prst="coolSlant"/>
              <a:bevelB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grpSp>
          <p:nvGrpSpPr>
            <p:cNvPr id="54" name="Groupe 53">
              <a:extLst>
                <a:ext uri="{FF2B5EF4-FFF2-40B4-BE49-F238E27FC236}">
                  <a16:creationId xmlns:a16="http://schemas.microsoft.com/office/drawing/2014/main" id="{8A025F66-FB30-49F5-AFAF-F4BD8272D078}"/>
                </a:ext>
              </a:extLst>
            </p:cNvPr>
            <p:cNvGrpSpPr/>
            <p:nvPr/>
          </p:nvGrpSpPr>
          <p:grpSpPr>
            <a:xfrm>
              <a:off x="486822" y="606150"/>
              <a:ext cx="939953" cy="962870"/>
              <a:chOff x="522439" y="878423"/>
              <a:chExt cx="939953" cy="962870"/>
            </a:xfrm>
          </p:grpSpPr>
          <p:sp>
            <p:nvSpPr>
              <p:cNvPr id="55" name="Circle: Hollow 96">
                <a:extLst>
                  <a:ext uri="{FF2B5EF4-FFF2-40B4-BE49-F238E27FC236}">
                    <a16:creationId xmlns:a16="http://schemas.microsoft.com/office/drawing/2014/main" id="{2C32A963-0A9E-4A31-88C7-C9A90E670641}"/>
                  </a:ext>
                </a:extLst>
              </p:cNvPr>
              <p:cNvSpPr/>
              <p:nvPr/>
            </p:nvSpPr>
            <p:spPr>
              <a:xfrm>
                <a:off x="522439" y="878423"/>
                <a:ext cx="939953" cy="962870"/>
              </a:xfrm>
              <a:prstGeom prst="donut">
                <a:avLst>
                  <a:gd name="adj" fmla="val 3871"/>
                </a:avLst>
              </a:prstGeom>
              <a:solidFill>
                <a:schemeClr val="accent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75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6" name="Freeform: Shape 98">
                <a:extLst>
                  <a:ext uri="{FF2B5EF4-FFF2-40B4-BE49-F238E27FC236}">
                    <a16:creationId xmlns:a16="http://schemas.microsoft.com/office/drawing/2014/main" id="{4E1446DC-2A86-4931-8103-3F1A18E68A72}"/>
                  </a:ext>
                </a:extLst>
              </p:cNvPr>
              <p:cNvSpPr/>
              <p:nvPr/>
            </p:nvSpPr>
            <p:spPr>
              <a:xfrm>
                <a:off x="733393" y="1083530"/>
                <a:ext cx="5366" cy="5496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/>
                </a:pathLst>
              </a:custGeom>
              <a:solidFill>
                <a:schemeClr val="accent2">
                  <a:lumMod val="20000"/>
                  <a:lumOff val="80000"/>
                </a:schemeClr>
              </a:solidFill>
              <a:ln w="9525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675" dirty="0"/>
              </a:p>
            </p:txBody>
          </p:sp>
          <p:sp>
            <p:nvSpPr>
              <p:cNvPr id="57" name="Freeform: Shape 99">
                <a:extLst>
                  <a:ext uri="{FF2B5EF4-FFF2-40B4-BE49-F238E27FC236}">
                    <a16:creationId xmlns:a16="http://schemas.microsoft.com/office/drawing/2014/main" id="{B200F6A2-5AD1-4529-ABD1-E4A55EAF60A9}"/>
                  </a:ext>
                </a:extLst>
              </p:cNvPr>
              <p:cNvSpPr/>
              <p:nvPr/>
            </p:nvSpPr>
            <p:spPr>
              <a:xfrm>
                <a:off x="721201" y="1074434"/>
                <a:ext cx="493631" cy="549632"/>
              </a:xfrm>
              <a:custGeom>
                <a:avLst/>
                <a:gdLst>
                  <a:gd name="connsiteX0" fmla="*/ 782955 w 876300"/>
                  <a:gd name="connsiteY0" fmla="*/ 949643 h 952500"/>
                  <a:gd name="connsiteX1" fmla="*/ 554355 w 876300"/>
                  <a:gd name="connsiteY1" fmla="*/ 949643 h 952500"/>
                  <a:gd name="connsiteX2" fmla="*/ 540068 w 876300"/>
                  <a:gd name="connsiteY2" fmla="*/ 935355 h 952500"/>
                  <a:gd name="connsiteX3" fmla="*/ 540068 w 876300"/>
                  <a:gd name="connsiteY3" fmla="*/ 644843 h 952500"/>
                  <a:gd name="connsiteX4" fmla="*/ 340043 w 876300"/>
                  <a:gd name="connsiteY4" fmla="*/ 644843 h 952500"/>
                  <a:gd name="connsiteX5" fmla="*/ 340043 w 876300"/>
                  <a:gd name="connsiteY5" fmla="*/ 935355 h 952500"/>
                  <a:gd name="connsiteX6" fmla="*/ 325755 w 876300"/>
                  <a:gd name="connsiteY6" fmla="*/ 949643 h 952500"/>
                  <a:gd name="connsiteX7" fmla="*/ 97155 w 876300"/>
                  <a:gd name="connsiteY7" fmla="*/ 949643 h 952500"/>
                  <a:gd name="connsiteX8" fmla="*/ 82868 w 876300"/>
                  <a:gd name="connsiteY8" fmla="*/ 935355 h 952500"/>
                  <a:gd name="connsiteX9" fmla="*/ 82868 w 876300"/>
                  <a:gd name="connsiteY9" fmla="*/ 426720 h 952500"/>
                  <a:gd name="connsiteX10" fmla="*/ 97155 w 876300"/>
                  <a:gd name="connsiteY10" fmla="*/ 412433 h 952500"/>
                  <a:gd name="connsiteX11" fmla="*/ 824865 w 876300"/>
                  <a:gd name="connsiteY11" fmla="*/ 412433 h 952500"/>
                  <a:gd name="connsiteX12" fmla="*/ 452438 w 876300"/>
                  <a:gd name="connsiteY12" fmla="*/ 40958 h 952500"/>
                  <a:gd name="connsiteX13" fmla="*/ 260033 w 876300"/>
                  <a:gd name="connsiteY13" fmla="*/ 234315 h 952500"/>
                  <a:gd name="connsiteX14" fmla="*/ 244793 w 876300"/>
                  <a:gd name="connsiteY14" fmla="*/ 237173 h 952500"/>
                  <a:gd name="connsiteX15" fmla="*/ 236220 w 876300"/>
                  <a:gd name="connsiteY15" fmla="*/ 223838 h 952500"/>
                  <a:gd name="connsiteX16" fmla="*/ 236220 w 876300"/>
                  <a:gd name="connsiteY16" fmla="*/ 111443 h 952500"/>
                  <a:gd name="connsiteX17" fmla="*/ 162878 w 876300"/>
                  <a:gd name="connsiteY17" fmla="*/ 111443 h 952500"/>
                  <a:gd name="connsiteX18" fmla="*/ 162878 w 876300"/>
                  <a:gd name="connsiteY18" fmla="*/ 300038 h 952500"/>
                  <a:gd name="connsiteX19" fmla="*/ 159068 w 876300"/>
                  <a:gd name="connsiteY19" fmla="*/ 310515 h 952500"/>
                  <a:gd name="connsiteX20" fmla="*/ 31432 w 876300"/>
                  <a:gd name="connsiteY20" fmla="*/ 437198 h 952500"/>
                  <a:gd name="connsiteX21" fmla="*/ 11430 w 876300"/>
                  <a:gd name="connsiteY21" fmla="*/ 437198 h 952500"/>
                  <a:gd name="connsiteX22" fmla="*/ 11430 w 876300"/>
                  <a:gd name="connsiteY22" fmla="*/ 417195 h 952500"/>
                  <a:gd name="connsiteX23" fmla="*/ 134303 w 876300"/>
                  <a:gd name="connsiteY23" fmla="*/ 294323 h 952500"/>
                  <a:gd name="connsiteX24" fmla="*/ 134303 w 876300"/>
                  <a:gd name="connsiteY24" fmla="*/ 97155 h 952500"/>
                  <a:gd name="connsiteX25" fmla="*/ 148590 w 876300"/>
                  <a:gd name="connsiteY25" fmla="*/ 82868 h 952500"/>
                  <a:gd name="connsiteX26" fmla="*/ 249555 w 876300"/>
                  <a:gd name="connsiteY26" fmla="*/ 82868 h 952500"/>
                  <a:gd name="connsiteX27" fmla="*/ 263843 w 876300"/>
                  <a:gd name="connsiteY27" fmla="*/ 97155 h 952500"/>
                  <a:gd name="connsiteX28" fmla="*/ 263843 w 876300"/>
                  <a:gd name="connsiteY28" fmla="*/ 189548 h 952500"/>
                  <a:gd name="connsiteX29" fmla="*/ 441960 w 876300"/>
                  <a:gd name="connsiteY29" fmla="*/ 11430 h 952500"/>
                  <a:gd name="connsiteX30" fmla="*/ 461963 w 876300"/>
                  <a:gd name="connsiteY30" fmla="*/ 11430 h 952500"/>
                  <a:gd name="connsiteX31" fmla="*/ 868680 w 876300"/>
                  <a:gd name="connsiteY31" fmla="*/ 417195 h 952500"/>
                  <a:gd name="connsiteX32" fmla="*/ 871538 w 876300"/>
                  <a:gd name="connsiteY32" fmla="*/ 432435 h 952500"/>
                  <a:gd name="connsiteX33" fmla="*/ 858203 w 876300"/>
                  <a:gd name="connsiteY33" fmla="*/ 441008 h 952500"/>
                  <a:gd name="connsiteX34" fmla="*/ 111443 w 876300"/>
                  <a:gd name="connsiteY34" fmla="*/ 441008 h 952500"/>
                  <a:gd name="connsiteX35" fmla="*/ 111443 w 876300"/>
                  <a:gd name="connsiteY35" fmla="*/ 920115 h 952500"/>
                  <a:gd name="connsiteX36" fmla="*/ 311468 w 876300"/>
                  <a:gd name="connsiteY36" fmla="*/ 920115 h 952500"/>
                  <a:gd name="connsiteX37" fmla="*/ 311468 w 876300"/>
                  <a:gd name="connsiteY37" fmla="*/ 630555 h 952500"/>
                  <a:gd name="connsiteX38" fmla="*/ 325755 w 876300"/>
                  <a:gd name="connsiteY38" fmla="*/ 616268 h 952500"/>
                  <a:gd name="connsiteX39" fmla="*/ 554355 w 876300"/>
                  <a:gd name="connsiteY39" fmla="*/ 616268 h 952500"/>
                  <a:gd name="connsiteX40" fmla="*/ 568643 w 876300"/>
                  <a:gd name="connsiteY40" fmla="*/ 630555 h 952500"/>
                  <a:gd name="connsiteX41" fmla="*/ 568643 w 876300"/>
                  <a:gd name="connsiteY41" fmla="*/ 921068 h 952500"/>
                  <a:gd name="connsiteX42" fmla="*/ 768668 w 876300"/>
                  <a:gd name="connsiteY42" fmla="*/ 921068 h 952500"/>
                  <a:gd name="connsiteX43" fmla="*/ 768668 w 876300"/>
                  <a:gd name="connsiteY43" fmla="*/ 478155 h 952500"/>
                  <a:gd name="connsiteX44" fmla="*/ 782955 w 876300"/>
                  <a:gd name="connsiteY44" fmla="*/ 463868 h 952500"/>
                  <a:gd name="connsiteX45" fmla="*/ 797243 w 876300"/>
                  <a:gd name="connsiteY45" fmla="*/ 478155 h 952500"/>
                  <a:gd name="connsiteX46" fmla="*/ 797243 w 876300"/>
                  <a:gd name="connsiteY46" fmla="*/ 935355 h 952500"/>
                  <a:gd name="connsiteX47" fmla="*/ 782955 w 876300"/>
                  <a:gd name="connsiteY47" fmla="*/ 949643 h 952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876300" h="952500">
                    <a:moveTo>
                      <a:pt x="782955" y="949643"/>
                    </a:moveTo>
                    <a:lnTo>
                      <a:pt x="554355" y="949643"/>
                    </a:lnTo>
                    <a:cubicBezTo>
                      <a:pt x="546735" y="949643"/>
                      <a:pt x="540068" y="942975"/>
                      <a:pt x="540068" y="935355"/>
                    </a:cubicBezTo>
                    <a:lnTo>
                      <a:pt x="540068" y="644843"/>
                    </a:lnTo>
                    <a:lnTo>
                      <a:pt x="340043" y="644843"/>
                    </a:lnTo>
                    <a:lnTo>
                      <a:pt x="340043" y="935355"/>
                    </a:lnTo>
                    <a:cubicBezTo>
                      <a:pt x="340043" y="942975"/>
                      <a:pt x="333375" y="949643"/>
                      <a:pt x="325755" y="949643"/>
                    </a:cubicBezTo>
                    <a:lnTo>
                      <a:pt x="97155" y="949643"/>
                    </a:lnTo>
                    <a:cubicBezTo>
                      <a:pt x="89535" y="949643"/>
                      <a:pt x="82868" y="942975"/>
                      <a:pt x="82868" y="935355"/>
                    </a:cubicBezTo>
                    <a:lnTo>
                      <a:pt x="82868" y="426720"/>
                    </a:lnTo>
                    <a:cubicBezTo>
                      <a:pt x="82868" y="419100"/>
                      <a:pt x="89535" y="412433"/>
                      <a:pt x="97155" y="412433"/>
                    </a:cubicBezTo>
                    <a:lnTo>
                      <a:pt x="824865" y="412433"/>
                    </a:lnTo>
                    <a:lnTo>
                      <a:pt x="452438" y="40958"/>
                    </a:lnTo>
                    <a:lnTo>
                      <a:pt x="260033" y="234315"/>
                    </a:lnTo>
                    <a:cubicBezTo>
                      <a:pt x="256223" y="238125"/>
                      <a:pt x="249555" y="240030"/>
                      <a:pt x="244793" y="237173"/>
                    </a:cubicBezTo>
                    <a:cubicBezTo>
                      <a:pt x="239078" y="235268"/>
                      <a:pt x="236220" y="229553"/>
                      <a:pt x="236220" y="223838"/>
                    </a:cubicBezTo>
                    <a:lnTo>
                      <a:pt x="236220" y="111443"/>
                    </a:lnTo>
                    <a:lnTo>
                      <a:pt x="162878" y="111443"/>
                    </a:lnTo>
                    <a:lnTo>
                      <a:pt x="162878" y="300038"/>
                    </a:lnTo>
                    <a:cubicBezTo>
                      <a:pt x="162878" y="303848"/>
                      <a:pt x="160973" y="307658"/>
                      <a:pt x="159068" y="310515"/>
                    </a:cubicBezTo>
                    <a:lnTo>
                      <a:pt x="31432" y="437198"/>
                    </a:lnTo>
                    <a:cubicBezTo>
                      <a:pt x="25718" y="442913"/>
                      <a:pt x="17145" y="442913"/>
                      <a:pt x="11430" y="437198"/>
                    </a:cubicBezTo>
                    <a:cubicBezTo>
                      <a:pt x="5715" y="431483"/>
                      <a:pt x="5715" y="422910"/>
                      <a:pt x="11430" y="417195"/>
                    </a:cubicBezTo>
                    <a:lnTo>
                      <a:pt x="134303" y="294323"/>
                    </a:lnTo>
                    <a:lnTo>
                      <a:pt x="134303" y="97155"/>
                    </a:lnTo>
                    <a:cubicBezTo>
                      <a:pt x="134303" y="89535"/>
                      <a:pt x="140970" y="82868"/>
                      <a:pt x="148590" y="82868"/>
                    </a:cubicBezTo>
                    <a:lnTo>
                      <a:pt x="249555" y="82868"/>
                    </a:lnTo>
                    <a:cubicBezTo>
                      <a:pt x="257175" y="82868"/>
                      <a:pt x="263843" y="89535"/>
                      <a:pt x="263843" y="97155"/>
                    </a:cubicBezTo>
                    <a:lnTo>
                      <a:pt x="263843" y="189548"/>
                    </a:lnTo>
                    <a:lnTo>
                      <a:pt x="441960" y="11430"/>
                    </a:lnTo>
                    <a:cubicBezTo>
                      <a:pt x="447675" y="5715"/>
                      <a:pt x="456248" y="5715"/>
                      <a:pt x="461963" y="11430"/>
                    </a:cubicBezTo>
                    <a:lnTo>
                      <a:pt x="868680" y="417195"/>
                    </a:lnTo>
                    <a:cubicBezTo>
                      <a:pt x="872490" y="421005"/>
                      <a:pt x="874395" y="427673"/>
                      <a:pt x="871538" y="432435"/>
                    </a:cubicBezTo>
                    <a:cubicBezTo>
                      <a:pt x="869633" y="438150"/>
                      <a:pt x="863918" y="441008"/>
                      <a:pt x="858203" y="441008"/>
                    </a:cubicBezTo>
                    <a:lnTo>
                      <a:pt x="111443" y="441008"/>
                    </a:lnTo>
                    <a:lnTo>
                      <a:pt x="111443" y="920115"/>
                    </a:lnTo>
                    <a:lnTo>
                      <a:pt x="311468" y="920115"/>
                    </a:lnTo>
                    <a:lnTo>
                      <a:pt x="311468" y="630555"/>
                    </a:lnTo>
                    <a:cubicBezTo>
                      <a:pt x="311468" y="622935"/>
                      <a:pt x="318135" y="616268"/>
                      <a:pt x="325755" y="616268"/>
                    </a:cubicBezTo>
                    <a:lnTo>
                      <a:pt x="554355" y="616268"/>
                    </a:lnTo>
                    <a:cubicBezTo>
                      <a:pt x="561975" y="616268"/>
                      <a:pt x="568643" y="622935"/>
                      <a:pt x="568643" y="630555"/>
                    </a:cubicBezTo>
                    <a:lnTo>
                      <a:pt x="568643" y="921068"/>
                    </a:lnTo>
                    <a:lnTo>
                      <a:pt x="768668" y="921068"/>
                    </a:lnTo>
                    <a:lnTo>
                      <a:pt x="768668" y="478155"/>
                    </a:lnTo>
                    <a:cubicBezTo>
                      <a:pt x="768668" y="470535"/>
                      <a:pt x="775335" y="463868"/>
                      <a:pt x="782955" y="463868"/>
                    </a:cubicBezTo>
                    <a:cubicBezTo>
                      <a:pt x="790575" y="463868"/>
                      <a:pt x="797243" y="470535"/>
                      <a:pt x="797243" y="478155"/>
                    </a:cubicBezTo>
                    <a:lnTo>
                      <a:pt x="797243" y="935355"/>
                    </a:lnTo>
                    <a:cubicBezTo>
                      <a:pt x="797243" y="942975"/>
                      <a:pt x="790575" y="949643"/>
                      <a:pt x="782955" y="949643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675" dirty="0"/>
              </a:p>
            </p:txBody>
          </p:sp>
        </p:grpSp>
      </p:grpSp>
      <p:sp>
        <p:nvSpPr>
          <p:cNvPr id="74" name="Right Arrow 85">
            <a:extLst>
              <a:ext uri="{FF2B5EF4-FFF2-40B4-BE49-F238E27FC236}">
                <a16:creationId xmlns:a16="http://schemas.microsoft.com/office/drawing/2014/main" id="{77BE02CC-C1FB-4CC0-8C42-D251C79D4571}"/>
              </a:ext>
            </a:extLst>
          </p:cNvPr>
          <p:cNvSpPr/>
          <p:nvPr/>
        </p:nvSpPr>
        <p:spPr>
          <a:xfrm>
            <a:off x="3516024" y="222024"/>
            <a:ext cx="328562" cy="324734"/>
          </a:xfrm>
          <a:prstGeom prst="rightArrow">
            <a:avLst>
              <a:gd name="adj1" fmla="val 100000"/>
              <a:gd name="adj2" fmla="val 100000"/>
            </a:avLst>
          </a:prstGeom>
          <a:solidFill>
            <a:srgbClr val="D9DCE3"/>
          </a:solidFill>
          <a:ln>
            <a:solidFill>
              <a:schemeClr val="accent4">
                <a:lumMod val="75000"/>
              </a:schemeClr>
            </a:solidFill>
          </a:ln>
          <a:scene3d>
            <a:camera prst="orthographicFront"/>
            <a:lightRig rig="flood" dir="t"/>
          </a:scene3d>
          <a:sp3d prstMaterial="dkEdge">
            <a:bevelT w="165100" prst="coolSlant"/>
            <a:bevelB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5" name="Right Arrow 85">
            <a:extLst>
              <a:ext uri="{FF2B5EF4-FFF2-40B4-BE49-F238E27FC236}">
                <a16:creationId xmlns:a16="http://schemas.microsoft.com/office/drawing/2014/main" id="{04437F95-7C93-46F1-9349-E2671F0D30E0}"/>
              </a:ext>
            </a:extLst>
          </p:cNvPr>
          <p:cNvSpPr/>
          <p:nvPr/>
        </p:nvSpPr>
        <p:spPr>
          <a:xfrm flipH="1">
            <a:off x="2497439" y="222024"/>
            <a:ext cx="328562" cy="324734"/>
          </a:xfrm>
          <a:prstGeom prst="rightArrow">
            <a:avLst>
              <a:gd name="adj1" fmla="val 100000"/>
              <a:gd name="adj2" fmla="val 100000"/>
            </a:avLst>
          </a:prstGeom>
          <a:solidFill>
            <a:srgbClr val="96A0AF"/>
          </a:solidFill>
          <a:ln>
            <a:solidFill>
              <a:schemeClr val="accent4">
                <a:lumMod val="75000"/>
              </a:schemeClr>
            </a:solidFill>
          </a:ln>
          <a:scene3d>
            <a:camera prst="orthographicFront"/>
            <a:lightRig rig="twoPt" dir="t"/>
          </a:scene3d>
          <a:sp3d prstMaterial="dkEdge"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539F119F-1E59-45F8-B92B-3D6BA4E7A51E}"/>
              </a:ext>
            </a:extLst>
          </p:cNvPr>
          <p:cNvGrpSpPr/>
          <p:nvPr/>
        </p:nvGrpSpPr>
        <p:grpSpPr>
          <a:xfrm>
            <a:off x="85725" y="821136"/>
            <a:ext cx="11994298" cy="2880000"/>
            <a:chOff x="107156" y="864000"/>
            <a:chExt cx="11994298" cy="2787382"/>
          </a:xfrm>
        </p:grpSpPr>
        <p:grpSp>
          <p:nvGrpSpPr>
            <p:cNvPr id="3" name="Groupe 2">
              <a:extLst>
                <a:ext uri="{FF2B5EF4-FFF2-40B4-BE49-F238E27FC236}">
                  <a16:creationId xmlns:a16="http://schemas.microsoft.com/office/drawing/2014/main" id="{FCEF9986-DA87-4FC0-ADB4-F803DBCD5BC9}"/>
                </a:ext>
              </a:extLst>
            </p:cNvPr>
            <p:cNvGrpSpPr/>
            <p:nvPr/>
          </p:nvGrpSpPr>
          <p:grpSpPr>
            <a:xfrm>
              <a:off x="107156" y="876558"/>
              <a:ext cx="3924000" cy="2772000"/>
              <a:chOff x="107156" y="876558"/>
              <a:chExt cx="3924000" cy="2772000"/>
            </a:xfrm>
          </p:grpSpPr>
          <p:sp useBgFill="1">
            <p:nvSpPr>
              <p:cNvPr id="68" name="Rectangle: Rounded Corners 45">
                <a:extLst>
                  <a:ext uri="{FF2B5EF4-FFF2-40B4-BE49-F238E27FC236}">
                    <a16:creationId xmlns:a16="http://schemas.microsoft.com/office/drawing/2014/main" id="{11A240FE-9199-4372-81EC-A5BEBDA7A696}"/>
                  </a:ext>
                </a:extLst>
              </p:cNvPr>
              <p:cNvSpPr/>
              <p:nvPr/>
            </p:nvSpPr>
            <p:spPr>
              <a:xfrm>
                <a:off x="107718" y="882206"/>
                <a:ext cx="3913662" cy="2766352"/>
              </a:xfrm>
              <a:prstGeom prst="roundRect">
                <a:avLst>
                  <a:gd name="adj" fmla="val 8291"/>
                </a:avLst>
              </a:prstGeom>
              <a:ln w="19050">
                <a:solidFill>
                  <a:schemeClr val="tx1"/>
                </a:solidFill>
                <a:prstDash val="solid"/>
              </a:ln>
              <a:effectLst>
                <a:glow rad="101600">
                  <a:schemeClr val="accent3">
                    <a:satMod val="175000"/>
                    <a:alpha val="40000"/>
                  </a:schemeClr>
                </a:glow>
              </a:effectLst>
              <a:scene3d>
                <a:camera prst="orthographicFront"/>
                <a:lightRig rig="flat" dir="t"/>
              </a:scene3d>
              <a:sp3d extrusionH="76200" prstMaterial="dkEdge">
                <a:bevelT/>
                <a:bevelB/>
                <a:extrusionClr>
                  <a:schemeClr val="accent1"/>
                </a:extrusion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0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69" name="Rectangle: Rounded Corners 45">
                <a:extLst>
                  <a:ext uri="{FF2B5EF4-FFF2-40B4-BE49-F238E27FC236}">
                    <a16:creationId xmlns:a16="http://schemas.microsoft.com/office/drawing/2014/main" id="{4D1F14A4-D379-4EA7-A20D-A77B1FD79144}"/>
                  </a:ext>
                </a:extLst>
              </p:cNvPr>
              <p:cNvSpPr/>
              <p:nvPr/>
            </p:nvSpPr>
            <p:spPr>
              <a:xfrm>
                <a:off x="107156" y="876558"/>
                <a:ext cx="3924000" cy="373258"/>
              </a:xfrm>
              <a:prstGeom prst="round2SameRect">
                <a:avLst>
                  <a:gd name="adj1" fmla="val 33719"/>
                  <a:gd name="adj2" fmla="val 0"/>
                </a:avLst>
              </a:prstGeom>
              <a:solidFill>
                <a:srgbClr val="96A0AF"/>
              </a:solidFill>
              <a:ln>
                <a:solidFill>
                  <a:schemeClr val="accent4">
                    <a:lumMod val="75000"/>
                  </a:schemeClr>
                </a:solidFill>
              </a:ln>
              <a:scene3d>
                <a:camera prst="orthographicFront"/>
                <a:lightRig rig="twoPt" dir="t"/>
              </a:scene3d>
              <a:sp3d prstMaterial="dkEdge">
                <a:bevelT/>
                <a:bevelB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41" name="Groupe 40">
              <a:extLst>
                <a:ext uri="{FF2B5EF4-FFF2-40B4-BE49-F238E27FC236}">
                  <a16:creationId xmlns:a16="http://schemas.microsoft.com/office/drawing/2014/main" id="{B4B1DAA6-AE13-4A0A-9E4E-D544AD1C5824}"/>
                </a:ext>
              </a:extLst>
            </p:cNvPr>
            <p:cNvGrpSpPr/>
            <p:nvPr/>
          </p:nvGrpSpPr>
          <p:grpSpPr>
            <a:xfrm>
              <a:off x="4143255" y="879382"/>
              <a:ext cx="3924000" cy="2772000"/>
              <a:chOff x="37918" y="876558"/>
              <a:chExt cx="3992400" cy="2808000"/>
            </a:xfrm>
          </p:grpSpPr>
          <p:sp useBgFill="1">
            <p:nvSpPr>
              <p:cNvPr id="42" name="Rectangle: Rounded Corners 45">
                <a:extLst>
                  <a:ext uri="{FF2B5EF4-FFF2-40B4-BE49-F238E27FC236}">
                    <a16:creationId xmlns:a16="http://schemas.microsoft.com/office/drawing/2014/main" id="{2E360736-3CE3-464D-875F-967AF0D7ADA9}"/>
                  </a:ext>
                </a:extLst>
              </p:cNvPr>
              <p:cNvSpPr/>
              <p:nvPr/>
            </p:nvSpPr>
            <p:spPr>
              <a:xfrm>
                <a:off x="38490" y="882279"/>
                <a:ext cx="3981882" cy="2802279"/>
              </a:xfrm>
              <a:prstGeom prst="roundRect">
                <a:avLst>
                  <a:gd name="adj" fmla="val 8291"/>
                </a:avLst>
              </a:prstGeom>
              <a:ln w="19050">
                <a:solidFill>
                  <a:schemeClr val="tx1"/>
                </a:solidFill>
                <a:prstDash val="solid"/>
              </a:ln>
              <a:effectLst>
                <a:glow rad="101600">
                  <a:schemeClr val="accent3">
                    <a:satMod val="175000"/>
                    <a:alpha val="40000"/>
                  </a:schemeClr>
                </a:glow>
              </a:effectLst>
              <a:scene3d>
                <a:camera prst="orthographicFront"/>
                <a:lightRig rig="flat" dir="t"/>
              </a:scene3d>
              <a:sp3d extrusionH="76200" prstMaterial="dkEdge">
                <a:bevelT/>
                <a:bevelB/>
                <a:extrusionClr>
                  <a:schemeClr val="accent1"/>
                </a:extrusion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0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43" name="Rectangle: Rounded Corners 45">
                <a:extLst>
                  <a:ext uri="{FF2B5EF4-FFF2-40B4-BE49-F238E27FC236}">
                    <a16:creationId xmlns:a16="http://schemas.microsoft.com/office/drawing/2014/main" id="{49E34872-21C9-45B0-AADC-20D9EF4DFCC6}"/>
                  </a:ext>
                </a:extLst>
              </p:cNvPr>
              <p:cNvSpPr/>
              <p:nvPr/>
            </p:nvSpPr>
            <p:spPr>
              <a:xfrm>
                <a:off x="37918" y="876558"/>
                <a:ext cx="3992400" cy="378105"/>
              </a:xfrm>
              <a:prstGeom prst="round2SameRect">
                <a:avLst>
                  <a:gd name="adj1" fmla="val 33719"/>
                  <a:gd name="adj2" fmla="val 0"/>
                </a:avLst>
              </a:prstGeom>
              <a:solidFill>
                <a:srgbClr val="96A0AF"/>
              </a:solidFill>
              <a:ln>
                <a:solidFill>
                  <a:schemeClr val="accent4">
                    <a:lumMod val="75000"/>
                  </a:schemeClr>
                </a:solidFill>
              </a:ln>
              <a:scene3d>
                <a:camera prst="orthographicFront"/>
                <a:lightRig rig="twoPt" dir="t"/>
              </a:scene3d>
              <a:sp3d prstMaterial="dkEdge">
                <a:bevelT/>
                <a:bevelB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44" name="Groupe 43">
              <a:extLst>
                <a:ext uri="{FF2B5EF4-FFF2-40B4-BE49-F238E27FC236}">
                  <a16:creationId xmlns:a16="http://schemas.microsoft.com/office/drawing/2014/main" id="{A89D17E9-5B61-4111-AFF1-04A807CB9678}"/>
                </a:ext>
              </a:extLst>
            </p:cNvPr>
            <p:cNvGrpSpPr/>
            <p:nvPr/>
          </p:nvGrpSpPr>
          <p:grpSpPr>
            <a:xfrm>
              <a:off x="8177454" y="864000"/>
              <a:ext cx="3924000" cy="2772000"/>
              <a:chOff x="37918" y="876558"/>
              <a:chExt cx="3992400" cy="2808000"/>
            </a:xfrm>
          </p:grpSpPr>
          <p:sp useBgFill="1">
            <p:nvSpPr>
              <p:cNvPr id="45" name="Rectangle: Rounded Corners 45">
                <a:extLst>
                  <a:ext uri="{FF2B5EF4-FFF2-40B4-BE49-F238E27FC236}">
                    <a16:creationId xmlns:a16="http://schemas.microsoft.com/office/drawing/2014/main" id="{AD745EE8-FC95-4914-81AB-00D23F21E2C5}"/>
                  </a:ext>
                </a:extLst>
              </p:cNvPr>
              <p:cNvSpPr/>
              <p:nvPr/>
            </p:nvSpPr>
            <p:spPr>
              <a:xfrm>
                <a:off x="38490" y="882279"/>
                <a:ext cx="3981882" cy="2802279"/>
              </a:xfrm>
              <a:prstGeom prst="roundRect">
                <a:avLst>
                  <a:gd name="adj" fmla="val 8291"/>
                </a:avLst>
              </a:prstGeom>
              <a:ln w="19050">
                <a:solidFill>
                  <a:schemeClr val="tx1"/>
                </a:solidFill>
                <a:prstDash val="solid"/>
              </a:ln>
              <a:effectLst>
                <a:glow rad="101600">
                  <a:schemeClr val="accent3">
                    <a:satMod val="175000"/>
                    <a:alpha val="40000"/>
                  </a:schemeClr>
                </a:glow>
              </a:effectLst>
              <a:scene3d>
                <a:camera prst="orthographicFront"/>
                <a:lightRig rig="flat" dir="t"/>
              </a:scene3d>
              <a:sp3d extrusionH="76200" prstMaterial="dkEdge">
                <a:bevelT/>
                <a:bevelB/>
                <a:extrusionClr>
                  <a:schemeClr val="accent1"/>
                </a:extrusion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0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46" name="Rectangle: Rounded Corners 45">
                <a:extLst>
                  <a:ext uri="{FF2B5EF4-FFF2-40B4-BE49-F238E27FC236}">
                    <a16:creationId xmlns:a16="http://schemas.microsoft.com/office/drawing/2014/main" id="{66850809-D167-4040-950F-319158D9F880}"/>
                  </a:ext>
                </a:extLst>
              </p:cNvPr>
              <p:cNvSpPr/>
              <p:nvPr/>
            </p:nvSpPr>
            <p:spPr>
              <a:xfrm>
                <a:off x="37918" y="876558"/>
                <a:ext cx="3992400" cy="378105"/>
              </a:xfrm>
              <a:prstGeom prst="round2SameRect">
                <a:avLst>
                  <a:gd name="adj1" fmla="val 33719"/>
                  <a:gd name="adj2" fmla="val 0"/>
                </a:avLst>
              </a:prstGeom>
              <a:solidFill>
                <a:srgbClr val="96A0AF"/>
              </a:solidFill>
              <a:ln>
                <a:solidFill>
                  <a:schemeClr val="accent4">
                    <a:lumMod val="75000"/>
                  </a:schemeClr>
                </a:solidFill>
              </a:ln>
              <a:scene3d>
                <a:camera prst="orthographicFront"/>
                <a:lightRig rig="twoPt" dir="t"/>
              </a:scene3d>
              <a:sp3d prstMaterial="dkEdge">
                <a:bevelT/>
                <a:bevelB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76" name="Groupe 75">
            <a:extLst>
              <a:ext uri="{FF2B5EF4-FFF2-40B4-BE49-F238E27FC236}">
                <a16:creationId xmlns:a16="http://schemas.microsoft.com/office/drawing/2014/main" id="{9137EA03-126F-4A20-906F-893972D0730A}"/>
              </a:ext>
            </a:extLst>
          </p:cNvPr>
          <p:cNvGrpSpPr/>
          <p:nvPr/>
        </p:nvGrpSpPr>
        <p:grpSpPr>
          <a:xfrm>
            <a:off x="86400" y="3861010"/>
            <a:ext cx="11994298" cy="2880000"/>
            <a:chOff x="107156" y="864000"/>
            <a:chExt cx="11994298" cy="2787382"/>
          </a:xfrm>
        </p:grpSpPr>
        <p:grpSp>
          <p:nvGrpSpPr>
            <p:cNvPr id="78" name="Groupe 77">
              <a:extLst>
                <a:ext uri="{FF2B5EF4-FFF2-40B4-BE49-F238E27FC236}">
                  <a16:creationId xmlns:a16="http://schemas.microsoft.com/office/drawing/2014/main" id="{C2D52BA2-AE17-4BE5-B68D-7B8AA9251ECF}"/>
                </a:ext>
              </a:extLst>
            </p:cNvPr>
            <p:cNvGrpSpPr/>
            <p:nvPr/>
          </p:nvGrpSpPr>
          <p:grpSpPr>
            <a:xfrm>
              <a:off x="107156" y="876558"/>
              <a:ext cx="3924000" cy="2772000"/>
              <a:chOff x="107156" y="876558"/>
              <a:chExt cx="3924000" cy="2772000"/>
            </a:xfrm>
          </p:grpSpPr>
          <p:sp useBgFill="1">
            <p:nvSpPr>
              <p:cNvPr id="85" name="Rectangle: Rounded Corners 45">
                <a:extLst>
                  <a:ext uri="{FF2B5EF4-FFF2-40B4-BE49-F238E27FC236}">
                    <a16:creationId xmlns:a16="http://schemas.microsoft.com/office/drawing/2014/main" id="{B98488F6-4B80-4948-B583-3662092F15A0}"/>
                  </a:ext>
                </a:extLst>
              </p:cNvPr>
              <p:cNvSpPr/>
              <p:nvPr/>
            </p:nvSpPr>
            <p:spPr>
              <a:xfrm>
                <a:off x="107718" y="882206"/>
                <a:ext cx="3913662" cy="2766352"/>
              </a:xfrm>
              <a:prstGeom prst="roundRect">
                <a:avLst>
                  <a:gd name="adj" fmla="val 8291"/>
                </a:avLst>
              </a:prstGeom>
              <a:ln w="19050">
                <a:solidFill>
                  <a:schemeClr val="tx1"/>
                </a:solidFill>
                <a:prstDash val="solid"/>
              </a:ln>
              <a:effectLst>
                <a:glow rad="101600">
                  <a:schemeClr val="accent3">
                    <a:satMod val="175000"/>
                    <a:alpha val="40000"/>
                  </a:schemeClr>
                </a:glow>
              </a:effectLst>
              <a:scene3d>
                <a:camera prst="orthographicFront"/>
                <a:lightRig rig="flat" dir="t"/>
              </a:scene3d>
              <a:sp3d extrusionH="76200" prstMaterial="dkEdge">
                <a:bevelT/>
                <a:bevelB/>
                <a:extrusionClr>
                  <a:schemeClr val="accent1"/>
                </a:extrusion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0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6" name="Rectangle: Rounded Corners 45">
                <a:extLst>
                  <a:ext uri="{FF2B5EF4-FFF2-40B4-BE49-F238E27FC236}">
                    <a16:creationId xmlns:a16="http://schemas.microsoft.com/office/drawing/2014/main" id="{D3CE6857-2E97-459C-81AB-0D454F5F983A}"/>
                  </a:ext>
                </a:extLst>
              </p:cNvPr>
              <p:cNvSpPr/>
              <p:nvPr/>
            </p:nvSpPr>
            <p:spPr>
              <a:xfrm>
                <a:off x="107156" y="876558"/>
                <a:ext cx="3924000" cy="373258"/>
              </a:xfrm>
              <a:prstGeom prst="round2SameRect">
                <a:avLst>
                  <a:gd name="adj1" fmla="val 33719"/>
                  <a:gd name="adj2" fmla="val 0"/>
                </a:avLst>
              </a:prstGeom>
              <a:solidFill>
                <a:srgbClr val="96A0AF"/>
              </a:solidFill>
              <a:ln>
                <a:solidFill>
                  <a:schemeClr val="accent4">
                    <a:lumMod val="75000"/>
                  </a:schemeClr>
                </a:solidFill>
              </a:ln>
              <a:scene3d>
                <a:camera prst="orthographicFront"/>
                <a:lightRig rig="twoPt" dir="t"/>
              </a:scene3d>
              <a:sp3d prstMaterial="dkEdge">
                <a:bevelT/>
                <a:bevelB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79" name="Groupe 78">
              <a:extLst>
                <a:ext uri="{FF2B5EF4-FFF2-40B4-BE49-F238E27FC236}">
                  <a16:creationId xmlns:a16="http://schemas.microsoft.com/office/drawing/2014/main" id="{F087C61E-93D5-40E8-9E34-A3BC74F58F66}"/>
                </a:ext>
              </a:extLst>
            </p:cNvPr>
            <p:cNvGrpSpPr/>
            <p:nvPr/>
          </p:nvGrpSpPr>
          <p:grpSpPr>
            <a:xfrm>
              <a:off x="4143255" y="879382"/>
              <a:ext cx="3924000" cy="2772000"/>
              <a:chOff x="37918" y="876558"/>
              <a:chExt cx="3992400" cy="2808000"/>
            </a:xfrm>
          </p:grpSpPr>
          <p:sp useBgFill="1">
            <p:nvSpPr>
              <p:cNvPr id="83" name="Rectangle: Rounded Corners 45">
                <a:extLst>
                  <a:ext uri="{FF2B5EF4-FFF2-40B4-BE49-F238E27FC236}">
                    <a16:creationId xmlns:a16="http://schemas.microsoft.com/office/drawing/2014/main" id="{D3C7296E-87F7-4DFF-AC61-FFE32459C29B}"/>
                  </a:ext>
                </a:extLst>
              </p:cNvPr>
              <p:cNvSpPr/>
              <p:nvPr/>
            </p:nvSpPr>
            <p:spPr>
              <a:xfrm>
                <a:off x="38490" y="882279"/>
                <a:ext cx="3981882" cy="2802279"/>
              </a:xfrm>
              <a:prstGeom prst="roundRect">
                <a:avLst>
                  <a:gd name="adj" fmla="val 8291"/>
                </a:avLst>
              </a:prstGeom>
              <a:ln w="19050">
                <a:solidFill>
                  <a:schemeClr val="tx1"/>
                </a:solidFill>
                <a:prstDash val="solid"/>
              </a:ln>
              <a:effectLst>
                <a:glow rad="101600">
                  <a:schemeClr val="accent3">
                    <a:satMod val="175000"/>
                    <a:alpha val="40000"/>
                  </a:schemeClr>
                </a:glow>
              </a:effectLst>
              <a:scene3d>
                <a:camera prst="orthographicFront"/>
                <a:lightRig rig="flat" dir="t"/>
              </a:scene3d>
              <a:sp3d extrusionH="76200" prstMaterial="dkEdge">
                <a:bevelT/>
                <a:bevelB/>
                <a:extrusionClr>
                  <a:schemeClr val="accent1"/>
                </a:extrusion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0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4" name="Rectangle: Rounded Corners 45">
                <a:extLst>
                  <a:ext uri="{FF2B5EF4-FFF2-40B4-BE49-F238E27FC236}">
                    <a16:creationId xmlns:a16="http://schemas.microsoft.com/office/drawing/2014/main" id="{BBE06437-2559-40F4-BE50-006B29A87981}"/>
                  </a:ext>
                </a:extLst>
              </p:cNvPr>
              <p:cNvSpPr/>
              <p:nvPr/>
            </p:nvSpPr>
            <p:spPr>
              <a:xfrm>
                <a:off x="37918" y="876558"/>
                <a:ext cx="3992400" cy="378105"/>
              </a:xfrm>
              <a:prstGeom prst="round2SameRect">
                <a:avLst>
                  <a:gd name="adj1" fmla="val 33719"/>
                  <a:gd name="adj2" fmla="val 0"/>
                </a:avLst>
              </a:prstGeom>
              <a:solidFill>
                <a:srgbClr val="96A0AF"/>
              </a:solidFill>
              <a:ln>
                <a:solidFill>
                  <a:schemeClr val="accent4">
                    <a:lumMod val="75000"/>
                  </a:schemeClr>
                </a:solidFill>
              </a:ln>
              <a:scene3d>
                <a:camera prst="orthographicFront"/>
                <a:lightRig rig="twoPt" dir="t"/>
              </a:scene3d>
              <a:sp3d prstMaterial="dkEdge">
                <a:bevelT/>
                <a:bevelB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80" name="Groupe 79">
              <a:extLst>
                <a:ext uri="{FF2B5EF4-FFF2-40B4-BE49-F238E27FC236}">
                  <a16:creationId xmlns:a16="http://schemas.microsoft.com/office/drawing/2014/main" id="{AF2D66F4-B176-4791-83CB-B72456BC5F7A}"/>
                </a:ext>
              </a:extLst>
            </p:cNvPr>
            <p:cNvGrpSpPr/>
            <p:nvPr/>
          </p:nvGrpSpPr>
          <p:grpSpPr>
            <a:xfrm>
              <a:off x="8177454" y="864000"/>
              <a:ext cx="3924000" cy="2772000"/>
              <a:chOff x="37918" y="876558"/>
              <a:chExt cx="3992400" cy="2808000"/>
            </a:xfrm>
          </p:grpSpPr>
          <p:sp useBgFill="1">
            <p:nvSpPr>
              <p:cNvPr id="81" name="Rectangle: Rounded Corners 45">
                <a:extLst>
                  <a:ext uri="{FF2B5EF4-FFF2-40B4-BE49-F238E27FC236}">
                    <a16:creationId xmlns:a16="http://schemas.microsoft.com/office/drawing/2014/main" id="{A5E6C1D4-9661-4909-A589-39FBE5934076}"/>
                  </a:ext>
                </a:extLst>
              </p:cNvPr>
              <p:cNvSpPr/>
              <p:nvPr/>
            </p:nvSpPr>
            <p:spPr>
              <a:xfrm>
                <a:off x="38490" y="882279"/>
                <a:ext cx="3981882" cy="2802279"/>
              </a:xfrm>
              <a:prstGeom prst="roundRect">
                <a:avLst>
                  <a:gd name="adj" fmla="val 8291"/>
                </a:avLst>
              </a:prstGeom>
              <a:ln w="19050">
                <a:solidFill>
                  <a:schemeClr val="tx1"/>
                </a:solidFill>
                <a:prstDash val="solid"/>
              </a:ln>
              <a:effectLst>
                <a:glow rad="101600">
                  <a:schemeClr val="accent3">
                    <a:satMod val="175000"/>
                    <a:alpha val="40000"/>
                  </a:schemeClr>
                </a:glow>
              </a:effectLst>
              <a:scene3d>
                <a:camera prst="orthographicFront"/>
                <a:lightRig rig="flat" dir="t"/>
              </a:scene3d>
              <a:sp3d extrusionH="76200" prstMaterial="dkEdge">
                <a:bevelT/>
                <a:bevelB/>
                <a:extrusionClr>
                  <a:schemeClr val="accent1"/>
                </a:extrusion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0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2" name="Rectangle: Rounded Corners 45">
                <a:extLst>
                  <a:ext uri="{FF2B5EF4-FFF2-40B4-BE49-F238E27FC236}">
                    <a16:creationId xmlns:a16="http://schemas.microsoft.com/office/drawing/2014/main" id="{BA4410C3-E84B-4B7E-B6B7-335862CC399B}"/>
                  </a:ext>
                </a:extLst>
              </p:cNvPr>
              <p:cNvSpPr/>
              <p:nvPr/>
            </p:nvSpPr>
            <p:spPr>
              <a:xfrm>
                <a:off x="37918" y="876558"/>
                <a:ext cx="3992400" cy="378105"/>
              </a:xfrm>
              <a:prstGeom prst="round2SameRect">
                <a:avLst>
                  <a:gd name="adj1" fmla="val 33719"/>
                  <a:gd name="adj2" fmla="val 0"/>
                </a:avLst>
              </a:prstGeom>
              <a:solidFill>
                <a:srgbClr val="96A0AF"/>
              </a:solidFill>
              <a:ln>
                <a:solidFill>
                  <a:schemeClr val="accent4">
                    <a:lumMod val="75000"/>
                  </a:schemeClr>
                </a:solidFill>
              </a:ln>
              <a:scene3d>
                <a:camera prst="orthographicFront"/>
                <a:lightRig rig="twoPt" dir="t"/>
              </a:scene3d>
              <a:sp3d prstMaterial="dkEdge">
                <a:bevelT/>
                <a:bevelB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solidFill>
                    <a:schemeClr val="bg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33251301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5" descr="Une image contenant personne, homme, assis, table&#10;&#10;Description générée automatiquement">
            <a:extLst>
              <a:ext uri="{FF2B5EF4-FFF2-40B4-BE49-F238E27FC236}">
                <a16:creationId xmlns:a16="http://schemas.microsoft.com/office/drawing/2014/main" id="{6C8E8DE7-F165-41FA-BD98-E73D0209A3E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11575" r="2" b="13310"/>
          <a:stretch/>
        </p:blipFill>
        <p:spPr>
          <a:xfrm>
            <a:off x="20" y="-77714"/>
            <a:ext cx="12195804" cy="6968596"/>
          </a:xfrm>
          <a:custGeom>
            <a:avLst/>
            <a:gdLst>
              <a:gd name="connsiteX0" fmla="*/ 0 w 12195824"/>
              <a:gd name="connsiteY0" fmla="*/ 0 h 6893684"/>
              <a:gd name="connsiteX1" fmla="*/ 12195824 w 12195824"/>
              <a:gd name="connsiteY1" fmla="*/ 0 h 6893684"/>
              <a:gd name="connsiteX2" fmla="*/ 12195824 w 12195824"/>
              <a:gd name="connsiteY2" fmla="*/ 6893684 h 6893684"/>
              <a:gd name="connsiteX3" fmla="*/ 0 w 12195824"/>
              <a:gd name="connsiteY3" fmla="*/ 6893684 h 6893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5824" h="6893684">
                <a:moveTo>
                  <a:pt x="0" y="0"/>
                </a:moveTo>
                <a:lnTo>
                  <a:pt x="12195824" y="0"/>
                </a:lnTo>
                <a:lnTo>
                  <a:pt x="12195824" y="6893684"/>
                </a:lnTo>
                <a:lnTo>
                  <a:pt x="0" y="6893684"/>
                </a:lnTo>
                <a:close/>
              </a:path>
            </a:pathLst>
          </a:custGeom>
          <a:solidFill>
            <a:srgbClr val="D9DCE3"/>
          </a:solidFill>
          <a:ln>
            <a:solidFill>
              <a:schemeClr val="accent1">
                <a:shade val="50000"/>
              </a:schemeClr>
            </a:solidFill>
          </a:ln>
          <a:effectLst>
            <a:glow rad="63500">
              <a:schemeClr val="accent6">
                <a:satMod val="175000"/>
                <a:alpha val="40000"/>
              </a:schemeClr>
            </a:glow>
            <a:outerShdw blurRad="76200" dir="13500000" sy="23000" kx="1200000" algn="br" rotWithShape="0">
              <a:prstClr val="black">
                <a:alpha val="20000"/>
              </a:prstClr>
            </a:outerShdw>
            <a:softEdge rad="12700"/>
          </a:effectLst>
          <a:scene3d>
            <a:camera prst="orthographicFront"/>
            <a:lightRig rig="threePt" dir="t"/>
          </a:scene3d>
          <a:sp3d prstMaterial="dkEdge">
            <a:bevelT/>
            <a:bevelB/>
          </a:sp3d>
        </p:spPr>
      </p:pic>
      <p:sp>
        <p:nvSpPr>
          <p:cNvPr id="47" name="Rectangle 2">
            <a:extLst>
              <a:ext uri="{FF2B5EF4-FFF2-40B4-BE49-F238E27FC236}">
                <a16:creationId xmlns:a16="http://schemas.microsoft.com/office/drawing/2014/main" id="{A24B5B62-1A01-4EEA-B009-276722625C34}"/>
              </a:ext>
            </a:extLst>
          </p:cNvPr>
          <p:cNvSpPr/>
          <p:nvPr/>
        </p:nvSpPr>
        <p:spPr>
          <a:xfrm>
            <a:off x="5951004" y="-21617"/>
            <a:ext cx="6222133" cy="6895945"/>
          </a:xfrm>
          <a:custGeom>
            <a:avLst/>
            <a:gdLst>
              <a:gd name="connsiteX0" fmla="*/ 0 w 12138305"/>
              <a:gd name="connsiteY0" fmla="*/ 0 h 6865844"/>
              <a:gd name="connsiteX1" fmla="*/ 12138305 w 12138305"/>
              <a:gd name="connsiteY1" fmla="*/ 0 h 6865844"/>
              <a:gd name="connsiteX2" fmla="*/ 12138305 w 12138305"/>
              <a:gd name="connsiteY2" fmla="*/ 6865844 h 6865844"/>
              <a:gd name="connsiteX3" fmla="*/ 0 w 12138305"/>
              <a:gd name="connsiteY3" fmla="*/ 6865844 h 6865844"/>
              <a:gd name="connsiteX4" fmla="*/ 0 w 12138305"/>
              <a:gd name="connsiteY4" fmla="*/ 0 h 6865844"/>
              <a:gd name="connsiteX0" fmla="*/ 0 w 12138305"/>
              <a:gd name="connsiteY0" fmla="*/ 44970 h 6910814"/>
              <a:gd name="connsiteX1" fmla="*/ 8054883 w 12138305"/>
              <a:gd name="connsiteY1" fmla="*/ 0 h 6910814"/>
              <a:gd name="connsiteX2" fmla="*/ 12138305 w 12138305"/>
              <a:gd name="connsiteY2" fmla="*/ 44970 h 6910814"/>
              <a:gd name="connsiteX3" fmla="*/ 12138305 w 12138305"/>
              <a:gd name="connsiteY3" fmla="*/ 6910814 h 6910814"/>
              <a:gd name="connsiteX4" fmla="*/ 0 w 12138305"/>
              <a:gd name="connsiteY4" fmla="*/ 6910814 h 6910814"/>
              <a:gd name="connsiteX5" fmla="*/ 0 w 12138305"/>
              <a:gd name="connsiteY5" fmla="*/ 44970 h 6910814"/>
              <a:gd name="connsiteX0" fmla="*/ 0 w 12138305"/>
              <a:gd name="connsiteY0" fmla="*/ 44970 h 6940445"/>
              <a:gd name="connsiteX1" fmla="*/ 8054883 w 12138305"/>
              <a:gd name="connsiteY1" fmla="*/ 0 h 6940445"/>
              <a:gd name="connsiteX2" fmla="*/ 12138305 w 12138305"/>
              <a:gd name="connsiteY2" fmla="*/ 44970 h 6940445"/>
              <a:gd name="connsiteX3" fmla="*/ 12138305 w 12138305"/>
              <a:gd name="connsiteY3" fmla="*/ 6910814 h 6940445"/>
              <a:gd name="connsiteX4" fmla="*/ 4082490 w 12138305"/>
              <a:gd name="connsiteY4" fmla="*/ 6940445 h 6940445"/>
              <a:gd name="connsiteX5" fmla="*/ 0 w 12138305"/>
              <a:gd name="connsiteY5" fmla="*/ 6910814 h 6940445"/>
              <a:gd name="connsiteX6" fmla="*/ 0 w 12138305"/>
              <a:gd name="connsiteY6" fmla="*/ 44970 h 6940445"/>
              <a:gd name="connsiteX0" fmla="*/ 0 w 12138305"/>
              <a:gd name="connsiteY0" fmla="*/ 44970 h 6940445"/>
              <a:gd name="connsiteX1" fmla="*/ 8054883 w 12138305"/>
              <a:gd name="connsiteY1" fmla="*/ 0 h 6940445"/>
              <a:gd name="connsiteX2" fmla="*/ 12138305 w 12138305"/>
              <a:gd name="connsiteY2" fmla="*/ 44970 h 6940445"/>
              <a:gd name="connsiteX3" fmla="*/ 12138305 w 12138305"/>
              <a:gd name="connsiteY3" fmla="*/ 6910814 h 6940445"/>
              <a:gd name="connsiteX4" fmla="*/ 4082490 w 12138305"/>
              <a:gd name="connsiteY4" fmla="*/ 6940445 h 6940445"/>
              <a:gd name="connsiteX5" fmla="*/ 0 w 12138305"/>
              <a:gd name="connsiteY5" fmla="*/ 44970 h 6940445"/>
              <a:gd name="connsiteX0" fmla="*/ 0 w 12138305"/>
              <a:gd name="connsiteY0" fmla="*/ 44970 h 6940445"/>
              <a:gd name="connsiteX1" fmla="*/ 8054883 w 12138305"/>
              <a:gd name="connsiteY1" fmla="*/ 0 h 6940445"/>
              <a:gd name="connsiteX2" fmla="*/ 12138305 w 12138305"/>
              <a:gd name="connsiteY2" fmla="*/ 6910814 h 6940445"/>
              <a:gd name="connsiteX3" fmla="*/ 4082490 w 12138305"/>
              <a:gd name="connsiteY3" fmla="*/ 6940445 h 6940445"/>
              <a:gd name="connsiteX4" fmla="*/ 0 w 12138305"/>
              <a:gd name="connsiteY4" fmla="*/ 44970 h 6940445"/>
              <a:gd name="connsiteX0" fmla="*/ 0 w 12138305"/>
              <a:gd name="connsiteY0" fmla="*/ 0 h 6895475"/>
              <a:gd name="connsiteX1" fmla="*/ 8083018 w 12138305"/>
              <a:gd name="connsiteY1" fmla="*/ 4266 h 6895475"/>
              <a:gd name="connsiteX2" fmla="*/ 12138305 w 12138305"/>
              <a:gd name="connsiteY2" fmla="*/ 6865844 h 6895475"/>
              <a:gd name="connsiteX3" fmla="*/ 4082490 w 12138305"/>
              <a:gd name="connsiteY3" fmla="*/ 6895475 h 6895475"/>
              <a:gd name="connsiteX4" fmla="*/ 0 w 12138305"/>
              <a:gd name="connsiteY4" fmla="*/ 0 h 6895475"/>
              <a:gd name="connsiteX0" fmla="*/ 0 w 12138305"/>
              <a:gd name="connsiteY0" fmla="*/ 0 h 6867339"/>
              <a:gd name="connsiteX1" fmla="*/ 8083018 w 12138305"/>
              <a:gd name="connsiteY1" fmla="*/ 4266 h 6867339"/>
              <a:gd name="connsiteX2" fmla="*/ 12138305 w 12138305"/>
              <a:gd name="connsiteY2" fmla="*/ 6865844 h 6867339"/>
              <a:gd name="connsiteX3" fmla="*/ 4082490 w 12138305"/>
              <a:gd name="connsiteY3" fmla="*/ 6867339 h 6867339"/>
              <a:gd name="connsiteX4" fmla="*/ 0 w 12138305"/>
              <a:gd name="connsiteY4" fmla="*/ 0 h 6867339"/>
              <a:gd name="connsiteX0" fmla="*/ 0 w 12187542"/>
              <a:gd name="connsiteY0" fmla="*/ 0 h 6867339"/>
              <a:gd name="connsiteX1" fmla="*/ 8083018 w 12187542"/>
              <a:gd name="connsiteY1" fmla="*/ 4266 h 6867339"/>
              <a:gd name="connsiteX2" fmla="*/ 12187542 w 12187542"/>
              <a:gd name="connsiteY2" fmla="*/ 6865844 h 6867339"/>
              <a:gd name="connsiteX3" fmla="*/ 4082490 w 12187542"/>
              <a:gd name="connsiteY3" fmla="*/ 6867339 h 6867339"/>
              <a:gd name="connsiteX4" fmla="*/ 0 w 12187542"/>
              <a:gd name="connsiteY4" fmla="*/ 0 h 6867339"/>
              <a:gd name="connsiteX0" fmla="*/ 0 w 12187542"/>
              <a:gd name="connsiteY0" fmla="*/ 0 h 6889545"/>
              <a:gd name="connsiteX1" fmla="*/ 8083018 w 12187542"/>
              <a:gd name="connsiteY1" fmla="*/ 4266 h 6889545"/>
              <a:gd name="connsiteX2" fmla="*/ 12187542 w 12187542"/>
              <a:gd name="connsiteY2" fmla="*/ 6865844 h 6889545"/>
              <a:gd name="connsiteX3" fmla="*/ 4071657 w 12187542"/>
              <a:gd name="connsiteY3" fmla="*/ 6889545 h 6889545"/>
              <a:gd name="connsiteX4" fmla="*/ 0 w 12187542"/>
              <a:gd name="connsiteY4" fmla="*/ 0 h 6889545"/>
              <a:gd name="connsiteX0" fmla="*/ 0 w 12187542"/>
              <a:gd name="connsiteY0" fmla="*/ 0 h 6882143"/>
              <a:gd name="connsiteX1" fmla="*/ 8083018 w 12187542"/>
              <a:gd name="connsiteY1" fmla="*/ 4266 h 6882143"/>
              <a:gd name="connsiteX2" fmla="*/ 12187542 w 12187542"/>
              <a:gd name="connsiteY2" fmla="*/ 6865844 h 6882143"/>
              <a:gd name="connsiteX3" fmla="*/ 4071657 w 12187542"/>
              <a:gd name="connsiteY3" fmla="*/ 6882143 h 6882143"/>
              <a:gd name="connsiteX4" fmla="*/ 0 w 12187542"/>
              <a:gd name="connsiteY4" fmla="*/ 0 h 6882143"/>
              <a:gd name="connsiteX0" fmla="*/ 0 w 12187542"/>
              <a:gd name="connsiteY0" fmla="*/ 0 h 6882143"/>
              <a:gd name="connsiteX1" fmla="*/ 8083018 w 12187542"/>
              <a:gd name="connsiteY1" fmla="*/ 4266 h 6882143"/>
              <a:gd name="connsiteX2" fmla="*/ 12187542 w 12187542"/>
              <a:gd name="connsiteY2" fmla="*/ 6880649 h 6882143"/>
              <a:gd name="connsiteX3" fmla="*/ 4071657 w 12187542"/>
              <a:gd name="connsiteY3" fmla="*/ 6882143 h 6882143"/>
              <a:gd name="connsiteX4" fmla="*/ 0 w 12187542"/>
              <a:gd name="connsiteY4" fmla="*/ 0 h 6882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7542" h="6882143">
                <a:moveTo>
                  <a:pt x="0" y="0"/>
                </a:moveTo>
                <a:lnTo>
                  <a:pt x="8083018" y="4266"/>
                </a:lnTo>
                <a:lnTo>
                  <a:pt x="12187542" y="6880649"/>
                </a:lnTo>
                <a:lnTo>
                  <a:pt x="4071657" y="688214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 prstMaterial="dkEdge"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48" name="Title 2">
            <a:extLst>
              <a:ext uri="{FF2B5EF4-FFF2-40B4-BE49-F238E27FC236}">
                <a16:creationId xmlns:a16="http://schemas.microsoft.com/office/drawing/2014/main" id="{2B6B3668-3135-4395-9CD1-06253B664884}"/>
              </a:ext>
            </a:extLst>
          </p:cNvPr>
          <p:cNvSpPr txBox="1">
            <a:spLocks/>
          </p:cNvSpPr>
          <p:nvPr/>
        </p:nvSpPr>
        <p:spPr>
          <a:xfrm>
            <a:off x="6086243" y="522625"/>
            <a:ext cx="4226102" cy="600250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ffectLst>
            <a:glow rad="266700">
              <a:schemeClr val="accent1">
                <a:satMod val="175000"/>
                <a:alpha val="40000"/>
              </a:schemeClr>
            </a:glow>
            <a:innerShdw blurRad="114300">
              <a:prstClr val="black"/>
            </a:innerShdw>
            <a:softEdge rad="0"/>
          </a:effectLst>
          <a:scene3d>
            <a:camera prst="orthographicFront"/>
            <a:lightRig rig="glow" dir="t"/>
          </a:scene3d>
          <a:sp3d extrusionH="76200" prstMaterial="dkEdge">
            <a:bevelT/>
            <a:bevelB/>
            <a:extrusionClr>
              <a:schemeClr val="tx1"/>
            </a:extrusionClr>
          </a:sp3d>
        </p:spPr>
        <p:txBody>
          <a:bodyPr vert="horz" lIns="91440" tIns="45720" rIns="91440" bIns="45720" rtlCol="0" anchor="ctr">
            <a:noAutofit/>
            <a:sp3d extrusionH="57150" prstMaterial="dkEdge">
              <a:bevelT w="82550" h="38100" prst="coolSlant"/>
              <a:bevelB w="82550" h="38100" prst="coolSlant"/>
            </a:sp3d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13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/>
                <a:latin typeface="Oswald" panose="02000503000000000000" pitchFamily="2" charset="0"/>
              </a:rPr>
              <a:t>ANALYTICS</a:t>
            </a:r>
          </a:p>
        </p:txBody>
      </p:sp>
      <p:sp>
        <p:nvSpPr>
          <p:cNvPr id="49" name="Rectangle : coins arrondis 48">
            <a:extLst>
              <a:ext uri="{FF2B5EF4-FFF2-40B4-BE49-F238E27FC236}">
                <a16:creationId xmlns:a16="http://schemas.microsoft.com/office/drawing/2014/main" id="{21F7FD49-5C38-4E98-ACC1-12B4832D779D}"/>
              </a:ext>
            </a:extLst>
          </p:cNvPr>
          <p:cNvSpPr/>
          <p:nvPr/>
        </p:nvSpPr>
        <p:spPr>
          <a:xfrm>
            <a:off x="7111614" y="1895250"/>
            <a:ext cx="3420000" cy="540000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</a:ln>
          <a:effectLst>
            <a:glow rad="63500">
              <a:schemeClr val="accent6">
                <a:satMod val="175000"/>
                <a:alpha val="40000"/>
              </a:schemeClr>
            </a:glow>
            <a:outerShdw blurRad="76200" dir="13500000" sy="23000" kx="1200000" algn="br" rotWithShape="0">
              <a:prstClr val="black">
                <a:alpha val="20000"/>
              </a:prstClr>
            </a:outerShdw>
            <a:softEdge rad="12700"/>
          </a:effectLst>
          <a:scene3d>
            <a:camera prst="orthographicFront"/>
            <a:lightRig rig="threePt" dir="t"/>
          </a:scene3d>
          <a:sp3d prstMaterial="dkEdge"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5" name="Freeform: Shape 40">
            <a:extLst>
              <a:ext uri="{FF2B5EF4-FFF2-40B4-BE49-F238E27FC236}">
                <a16:creationId xmlns:a16="http://schemas.microsoft.com/office/drawing/2014/main" id="{BE84A283-BE7A-4E07-A2E5-B5D680AC05E5}"/>
              </a:ext>
            </a:extLst>
          </p:cNvPr>
          <p:cNvSpPr/>
          <p:nvPr/>
        </p:nvSpPr>
        <p:spPr>
          <a:xfrm>
            <a:off x="6714530" y="1213632"/>
            <a:ext cx="2930742" cy="172153"/>
          </a:xfrm>
          <a:custGeom>
            <a:avLst/>
            <a:gdLst>
              <a:gd name="connsiteX0" fmla="*/ 0 w 2779312"/>
              <a:gd name="connsiteY0" fmla="*/ 0 h 95677"/>
              <a:gd name="connsiteX1" fmla="*/ 2779312 w 2779312"/>
              <a:gd name="connsiteY1" fmla="*/ 0 h 95677"/>
              <a:gd name="connsiteX2" fmla="*/ 2779312 w 2779312"/>
              <a:gd name="connsiteY2" fmla="*/ 95677 h 95677"/>
              <a:gd name="connsiteX3" fmla="*/ 40539 w 2779312"/>
              <a:gd name="connsiteY3" fmla="*/ 95677 h 95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79312" h="95677">
                <a:moveTo>
                  <a:pt x="0" y="0"/>
                </a:moveTo>
                <a:lnTo>
                  <a:pt x="2779312" y="0"/>
                </a:lnTo>
                <a:lnTo>
                  <a:pt x="2779312" y="95677"/>
                </a:lnTo>
                <a:lnTo>
                  <a:pt x="40539" y="95677"/>
                </a:lnTo>
                <a:close/>
              </a:path>
            </a:pathLst>
          </a:custGeom>
          <a:ln>
            <a:noFill/>
          </a:ln>
          <a:scene3d>
            <a:camera prst="orthographicFront"/>
            <a:lightRig rig="twoPt" dir="t"/>
          </a:scene3d>
          <a:sp3d contourW="12700" prstMaterial="dkEdge">
            <a:bevelT w="38100" h="38100" prst="hardEdge"/>
            <a:bevelB w="38100" h="0" prst="cross"/>
            <a:extrusionClr>
              <a:schemeClr val="accent1">
                <a:lumMod val="75000"/>
              </a:schemeClr>
            </a:extrusionClr>
            <a:contourClr>
              <a:schemeClr val="accent1">
                <a:lumMod val="7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46" name="Freeform: Shape 41">
            <a:extLst>
              <a:ext uri="{FF2B5EF4-FFF2-40B4-BE49-F238E27FC236}">
                <a16:creationId xmlns:a16="http://schemas.microsoft.com/office/drawing/2014/main" id="{F1EE25BF-5816-49D7-BB9C-87014CD2307B}"/>
              </a:ext>
            </a:extLst>
          </p:cNvPr>
          <p:cNvSpPr/>
          <p:nvPr/>
        </p:nvSpPr>
        <p:spPr>
          <a:xfrm>
            <a:off x="6776973" y="1422246"/>
            <a:ext cx="1326665" cy="172153"/>
          </a:xfrm>
          <a:custGeom>
            <a:avLst/>
            <a:gdLst>
              <a:gd name="connsiteX0" fmla="*/ 0 w 1258118"/>
              <a:gd name="connsiteY0" fmla="*/ 0 h 95677"/>
              <a:gd name="connsiteX1" fmla="*/ 1258118 w 1258118"/>
              <a:gd name="connsiteY1" fmla="*/ 0 h 95677"/>
              <a:gd name="connsiteX2" fmla="*/ 1258118 w 1258118"/>
              <a:gd name="connsiteY2" fmla="*/ 95677 h 95677"/>
              <a:gd name="connsiteX3" fmla="*/ 40539 w 1258118"/>
              <a:gd name="connsiteY3" fmla="*/ 95677 h 95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58118" h="95677">
                <a:moveTo>
                  <a:pt x="0" y="0"/>
                </a:moveTo>
                <a:lnTo>
                  <a:pt x="1258118" y="0"/>
                </a:lnTo>
                <a:lnTo>
                  <a:pt x="1258118" y="95677"/>
                </a:lnTo>
                <a:lnTo>
                  <a:pt x="40539" y="95677"/>
                </a:lnTo>
                <a:close/>
              </a:path>
            </a:pathLst>
          </a:custGeom>
          <a:ln>
            <a:noFill/>
          </a:ln>
          <a:scene3d>
            <a:camera prst="orthographicFront"/>
            <a:lightRig rig="twoPt" dir="t"/>
          </a:scene3d>
          <a:sp3d contourW="12700" prstMaterial="dkEdge">
            <a:bevelT w="38100" h="38100" prst="hardEdge"/>
            <a:bevelB w="38100" h="0" prst="cross"/>
            <a:extrusionClr>
              <a:schemeClr val="accent1">
                <a:lumMod val="75000"/>
              </a:schemeClr>
            </a:extrusionClr>
            <a:contourClr>
              <a:schemeClr val="accent1">
                <a:lumMod val="7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 dirty="0"/>
          </a:p>
        </p:txBody>
      </p: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1386F02C-098A-4075-9258-E533D388032E}"/>
              </a:ext>
            </a:extLst>
          </p:cNvPr>
          <p:cNvGrpSpPr/>
          <p:nvPr/>
        </p:nvGrpSpPr>
        <p:grpSpPr>
          <a:xfrm>
            <a:off x="5871620" y="41233"/>
            <a:ext cx="2885001" cy="6680862"/>
            <a:chOff x="5871620" y="41233"/>
            <a:chExt cx="2885001" cy="6680862"/>
          </a:xfrm>
        </p:grpSpPr>
        <p:sp>
          <p:nvSpPr>
            <p:cNvPr id="42" name="Freeform: Shape 78">
              <a:extLst>
                <a:ext uri="{FF2B5EF4-FFF2-40B4-BE49-F238E27FC236}">
                  <a16:creationId xmlns:a16="http://schemas.microsoft.com/office/drawing/2014/main" id="{5FC409E4-6B62-4C3D-9A03-205B4A576DB1}"/>
                </a:ext>
              </a:extLst>
            </p:cNvPr>
            <p:cNvSpPr/>
            <p:nvPr/>
          </p:nvSpPr>
          <p:spPr>
            <a:xfrm rot="480000">
              <a:off x="5871620" y="151746"/>
              <a:ext cx="2885001" cy="6570349"/>
            </a:xfrm>
            <a:custGeom>
              <a:avLst/>
              <a:gdLst>
                <a:gd name="connsiteX0" fmla="*/ 0 w 3081402"/>
                <a:gd name="connsiteY0" fmla="*/ 0 h 5123145"/>
                <a:gd name="connsiteX1" fmla="*/ 3081402 w 3081402"/>
                <a:gd name="connsiteY1" fmla="*/ 3081402 h 5123145"/>
                <a:gd name="connsiteX2" fmla="*/ 3081402 w 3081402"/>
                <a:gd name="connsiteY2" fmla="*/ 5123145 h 5123145"/>
                <a:gd name="connsiteX0" fmla="*/ 0 w 3081402"/>
                <a:gd name="connsiteY0" fmla="*/ 0 h 5123145"/>
                <a:gd name="connsiteX1" fmla="*/ 3081402 w 3081402"/>
                <a:gd name="connsiteY1" fmla="*/ 5123145 h 5123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81402" h="5123145">
                  <a:moveTo>
                    <a:pt x="0" y="0"/>
                  </a:moveTo>
                  <a:lnTo>
                    <a:pt x="3081402" y="5123145"/>
                  </a:lnTo>
                </a:path>
              </a:pathLst>
            </a:custGeom>
            <a:solidFill>
              <a:schemeClr val="tx2"/>
            </a:solidFill>
            <a:ln w="12700">
              <a:solidFill>
                <a:schemeClr val="accent4">
                  <a:lumMod val="75000"/>
                </a:schemeClr>
              </a:solidFill>
            </a:ln>
            <a:scene3d>
              <a:camera prst="orthographicFront"/>
              <a:lightRig rig="twoPt" dir="t"/>
            </a:scene3d>
            <a:sp3d extrusionH="76200" contourW="12700" prstMaterial="metal">
              <a:bevelT/>
              <a:bevelB/>
              <a:extrusionClr>
                <a:schemeClr val="tx2">
                  <a:lumMod val="75000"/>
                </a:schemeClr>
              </a:extrusionClr>
              <a:contourClr>
                <a:schemeClr val="tx2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43" name="Freeform: Shape 79">
              <a:extLst>
                <a:ext uri="{FF2B5EF4-FFF2-40B4-BE49-F238E27FC236}">
                  <a16:creationId xmlns:a16="http://schemas.microsoft.com/office/drawing/2014/main" id="{10F4AF2D-B91D-422C-8788-8EB594BB0EEA}"/>
                </a:ext>
              </a:extLst>
            </p:cNvPr>
            <p:cNvSpPr/>
            <p:nvPr/>
          </p:nvSpPr>
          <p:spPr>
            <a:xfrm rot="480000">
              <a:off x="6039247" y="41233"/>
              <a:ext cx="1086389" cy="2451656"/>
            </a:xfrm>
            <a:custGeom>
              <a:avLst/>
              <a:gdLst>
                <a:gd name="connsiteX0" fmla="*/ 0 w 891039"/>
                <a:gd name="connsiteY0" fmla="*/ 0 h 1485066"/>
                <a:gd name="connsiteX1" fmla="*/ 891039 w 891039"/>
                <a:gd name="connsiteY1" fmla="*/ 1485066 h 1485066"/>
                <a:gd name="connsiteX2" fmla="*/ 891039 w 891039"/>
                <a:gd name="connsiteY2" fmla="*/ 1485066 h 1485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1039" h="1485066">
                  <a:moveTo>
                    <a:pt x="0" y="0"/>
                  </a:moveTo>
                  <a:lnTo>
                    <a:pt x="891039" y="1485066"/>
                  </a:lnTo>
                  <a:lnTo>
                    <a:pt x="891039" y="1485066"/>
                  </a:lnTo>
                </a:path>
              </a:pathLst>
            </a:custGeom>
            <a:solidFill>
              <a:schemeClr val="tx2">
                <a:lumMod val="75000"/>
              </a:schemeClr>
            </a:solidFill>
            <a:ln w="12700">
              <a:solidFill>
                <a:schemeClr val="accent4">
                  <a:lumMod val="75000"/>
                </a:schemeClr>
              </a:solidFill>
            </a:ln>
            <a:scene3d>
              <a:camera prst="orthographicFront"/>
              <a:lightRig rig="twoPt" dir="t"/>
            </a:scene3d>
            <a:sp3d extrusionH="76200" contourW="12700" prstMaterial="metal">
              <a:bevelT/>
              <a:bevelB/>
              <a:extrusionClr>
                <a:schemeClr val="tx2">
                  <a:lumMod val="75000"/>
                </a:schemeClr>
              </a:extrusionClr>
              <a:contourClr>
                <a:schemeClr val="tx2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sp>
        <p:nvSpPr>
          <p:cNvPr id="44" name="ZoneTexte 43">
            <a:extLst>
              <a:ext uri="{FF2B5EF4-FFF2-40B4-BE49-F238E27FC236}">
                <a16:creationId xmlns:a16="http://schemas.microsoft.com/office/drawing/2014/main" id="{03A23E77-C0EC-4783-9AA8-48D31D811CE3}"/>
              </a:ext>
            </a:extLst>
          </p:cNvPr>
          <p:cNvSpPr txBox="1"/>
          <p:nvPr/>
        </p:nvSpPr>
        <p:spPr>
          <a:xfrm>
            <a:off x="8226517" y="6499694"/>
            <a:ext cx="3426377" cy="369332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 prstMaterial="dkEdge">
            <a:bevelT/>
            <a:bevelB/>
          </a:sp3d>
        </p:spPr>
        <p:txBody>
          <a:bodyPr wrap="square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Oswald" panose="02000503000000000000" pitchFamily="2" charset="0"/>
              </a:rPr>
              <a:t>Dibassi@hotmail.com</a:t>
            </a:r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88EA6391-7881-4CB3-9129-72F46263C8B5}"/>
              </a:ext>
            </a:extLst>
          </p:cNvPr>
          <p:cNvSpPr/>
          <p:nvPr/>
        </p:nvSpPr>
        <p:spPr>
          <a:xfrm>
            <a:off x="7368482" y="2795250"/>
            <a:ext cx="3420000" cy="540000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</a:ln>
          <a:effectLst>
            <a:glow rad="63500">
              <a:schemeClr val="accent6">
                <a:satMod val="175000"/>
                <a:alpha val="40000"/>
              </a:schemeClr>
            </a:glow>
            <a:outerShdw blurRad="76200" dir="13500000" sy="23000" kx="1200000" algn="br" rotWithShape="0">
              <a:prstClr val="black">
                <a:alpha val="20000"/>
              </a:prstClr>
            </a:outerShdw>
            <a:softEdge rad="12700"/>
          </a:effectLst>
          <a:scene3d>
            <a:camera prst="orthographicFront"/>
            <a:lightRig rig="threePt" dir="t"/>
          </a:scene3d>
          <a:sp3d prstMaterial="dkEdge"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6" name="Rectangle : coins arrondis 15">
            <a:extLst>
              <a:ext uri="{FF2B5EF4-FFF2-40B4-BE49-F238E27FC236}">
                <a16:creationId xmlns:a16="http://schemas.microsoft.com/office/drawing/2014/main" id="{A85820A0-AB78-4671-954C-B790CF0A20FA}"/>
              </a:ext>
            </a:extLst>
          </p:cNvPr>
          <p:cNvSpPr/>
          <p:nvPr/>
        </p:nvSpPr>
        <p:spPr>
          <a:xfrm>
            <a:off x="7617217" y="3695250"/>
            <a:ext cx="3420000" cy="540000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</a:ln>
          <a:effectLst>
            <a:glow rad="63500">
              <a:schemeClr val="accent6">
                <a:satMod val="175000"/>
                <a:alpha val="40000"/>
              </a:schemeClr>
            </a:glow>
            <a:outerShdw blurRad="76200" dir="13500000" sy="23000" kx="1200000" algn="br" rotWithShape="0">
              <a:prstClr val="black">
                <a:alpha val="20000"/>
              </a:prstClr>
            </a:outerShdw>
            <a:softEdge rad="12700"/>
          </a:effectLst>
          <a:scene3d>
            <a:camera prst="orthographicFront"/>
            <a:lightRig rig="threePt" dir="t"/>
          </a:scene3d>
          <a:sp3d prstMaterial="dkEdge"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15AE9E21-F188-47BC-BED7-17EE124AD571}"/>
              </a:ext>
            </a:extLst>
          </p:cNvPr>
          <p:cNvSpPr/>
          <p:nvPr/>
        </p:nvSpPr>
        <p:spPr>
          <a:xfrm>
            <a:off x="7867914" y="4595250"/>
            <a:ext cx="3420000" cy="540000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</a:ln>
          <a:effectLst>
            <a:glow rad="63500">
              <a:schemeClr val="accent6">
                <a:satMod val="175000"/>
                <a:alpha val="40000"/>
              </a:schemeClr>
            </a:glow>
            <a:outerShdw blurRad="76200" dir="13500000" sy="23000" kx="1200000" algn="br" rotWithShape="0">
              <a:prstClr val="black">
                <a:alpha val="20000"/>
              </a:prstClr>
            </a:outerShdw>
            <a:softEdge rad="12700"/>
          </a:effectLst>
          <a:scene3d>
            <a:camera prst="orthographicFront"/>
            <a:lightRig rig="threePt" dir="t"/>
          </a:scene3d>
          <a:sp3d prstMaterial="dkEdge"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8" name="Rectangle : coins arrondis 17">
            <a:extLst>
              <a:ext uri="{FF2B5EF4-FFF2-40B4-BE49-F238E27FC236}">
                <a16:creationId xmlns:a16="http://schemas.microsoft.com/office/drawing/2014/main" id="{7D8235BA-324C-4D2E-93E8-9EB5CCA84473}"/>
              </a:ext>
            </a:extLst>
          </p:cNvPr>
          <p:cNvSpPr/>
          <p:nvPr/>
        </p:nvSpPr>
        <p:spPr>
          <a:xfrm>
            <a:off x="8119203" y="5495250"/>
            <a:ext cx="3420000" cy="540000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</a:ln>
          <a:effectLst>
            <a:glow rad="63500">
              <a:schemeClr val="accent6">
                <a:satMod val="175000"/>
                <a:alpha val="40000"/>
              </a:schemeClr>
            </a:glow>
            <a:outerShdw blurRad="76200" dir="13500000" sy="23000" kx="1200000" algn="br" rotWithShape="0">
              <a:prstClr val="black">
                <a:alpha val="20000"/>
              </a:prstClr>
            </a:outerShdw>
            <a:softEdge rad="12700"/>
          </a:effectLst>
          <a:scene3d>
            <a:camera prst="orthographicFront"/>
            <a:lightRig rig="threePt" dir="t"/>
          </a:scene3d>
          <a:sp3d prstMaterial="dkEdge"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221964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5" descr="Une image contenant personne, homme, assis, table&#10;&#10;Description générée automatiquement">
            <a:extLst>
              <a:ext uri="{FF2B5EF4-FFF2-40B4-BE49-F238E27FC236}">
                <a16:creationId xmlns:a16="http://schemas.microsoft.com/office/drawing/2014/main" id="{6C8E8DE7-F165-41FA-BD98-E73D0209A3E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11575" r="2" b="13310"/>
          <a:stretch/>
        </p:blipFill>
        <p:spPr>
          <a:xfrm>
            <a:off x="20" y="-77714"/>
            <a:ext cx="12195804" cy="6968596"/>
          </a:xfrm>
          <a:custGeom>
            <a:avLst/>
            <a:gdLst>
              <a:gd name="connsiteX0" fmla="*/ 0 w 12195824"/>
              <a:gd name="connsiteY0" fmla="*/ 0 h 6893684"/>
              <a:gd name="connsiteX1" fmla="*/ 12195824 w 12195824"/>
              <a:gd name="connsiteY1" fmla="*/ 0 h 6893684"/>
              <a:gd name="connsiteX2" fmla="*/ 12195824 w 12195824"/>
              <a:gd name="connsiteY2" fmla="*/ 6893684 h 6893684"/>
              <a:gd name="connsiteX3" fmla="*/ 0 w 12195824"/>
              <a:gd name="connsiteY3" fmla="*/ 6893684 h 6893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5824" h="6893684">
                <a:moveTo>
                  <a:pt x="0" y="0"/>
                </a:moveTo>
                <a:lnTo>
                  <a:pt x="12195824" y="0"/>
                </a:lnTo>
                <a:lnTo>
                  <a:pt x="12195824" y="6893684"/>
                </a:lnTo>
                <a:lnTo>
                  <a:pt x="0" y="6893684"/>
                </a:lnTo>
                <a:close/>
              </a:path>
            </a:pathLst>
          </a:custGeom>
          <a:solidFill>
            <a:srgbClr val="D9DCE3"/>
          </a:solidFill>
          <a:ln>
            <a:solidFill>
              <a:schemeClr val="accent1">
                <a:shade val="50000"/>
              </a:schemeClr>
            </a:solidFill>
          </a:ln>
          <a:effectLst>
            <a:glow rad="63500">
              <a:schemeClr val="accent6">
                <a:satMod val="175000"/>
                <a:alpha val="40000"/>
              </a:schemeClr>
            </a:glow>
            <a:outerShdw blurRad="76200" dir="13500000" sy="23000" kx="1200000" algn="br" rotWithShape="0">
              <a:prstClr val="black">
                <a:alpha val="20000"/>
              </a:prstClr>
            </a:outerShdw>
            <a:softEdge rad="12700"/>
          </a:effectLst>
          <a:scene3d>
            <a:camera prst="orthographicFront"/>
            <a:lightRig rig="threePt" dir="t"/>
          </a:scene3d>
          <a:sp3d prstMaterial="dkEdge">
            <a:bevelT/>
            <a:bevelB/>
          </a:sp3d>
        </p:spPr>
      </p:pic>
      <p:sp>
        <p:nvSpPr>
          <p:cNvPr id="47" name="Rectangle 2">
            <a:extLst>
              <a:ext uri="{FF2B5EF4-FFF2-40B4-BE49-F238E27FC236}">
                <a16:creationId xmlns:a16="http://schemas.microsoft.com/office/drawing/2014/main" id="{A24B5B62-1A01-4EEA-B009-276722625C34}"/>
              </a:ext>
            </a:extLst>
          </p:cNvPr>
          <p:cNvSpPr/>
          <p:nvPr/>
        </p:nvSpPr>
        <p:spPr>
          <a:xfrm>
            <a:off x="5951004" y="-21617"/>
            <a:ext cx="6222133" cy="6895945"/>
          </a:xfrm>
          <a:custGeom>
            <a:avLst/>
            <a:gdLst>
              <a:gd name="connsiteX0" fmla="*/ 0 w 12138305"/>
              <a:gd name="connsiteY0" fmla="*/ 0 h 6865844"/>
              <a:gd name="connsiteX1" fmla="*/ 12138305 w 12138305"/>
              <a:gd name="connsiteY1" fmla="*/ 0 h 6865844"/>
              <a:gd name="connsiteX2" fmla="*/ 12138305 w 12138305"/>
              <a:gd name="connsiteY2" fmla="*/ 6865844 h 6865844"/>
              <a:gd name="connsiteX3" fmla="*/ 0 w 12138305"/>
              <a:gd name="connsiteY3" fmla="*/ 6865844 h 6865844"/>
              <a:gd name="connsiteX4" fmla="*/ 0 w 12138305"/>
              <a:gd name="connsiteY4" fmla="*/ 0 h 6865844"/>
              <a:gd name="connsiteX0" fmla="*/ 0 w 12138305"/>
              <a:gd name="connsiteY0" fmla="*/ 44970 h 6910814"/>
              <a:gd name="connsiteX1" fmla="*/ 8054883 w 12138305"/>
              <a:gd name="connsiteY1" fmla="*/ 0 h 6910814"/>
              <a:gd name="connsiteX2" fmla="*/ 12138305 w 12138305"/>
              <a:gd name="connsiteY2" fmla="*/ 44970 h 6910814"/>
              <a:gd name="connsiteX3" fmla="*/ 12138305 w 12138305"/>
              <a:gd name="connsiteY3" fmla="*/ 6910814 h 6910814"/>
              <a:gd name="connsiteX4" fmla="*/ 0 w 12138305"/>
              <a:gd name="connsiteY4" fmla="*/ 6910814 h 6910814"/>
              <a:gd name="connsiteX5" fmla="*/ 0 w 12138305"/>
              <a:gd name="connsiteY5" fmla="*/ 44970 h 6910814"/>
              <a:gd name="connsiteX0" fmla="*/ 0 w 12138305"/>
              <a:gd name="connsiteY0" fmla="*/ 44970 h 6940445"/>
              <a:gd name="connsiteX1" fmla="*/ 8054883 w 12138305"/>
              <a:gd name="connsiteY1" fmla="*/ 0 h 6940445"/>
              <a:gd name="connsiteX2" fmla="*/ 12138305 w 12138305"/>
              <a:gd name="connsiteY2" fmla="*/ 44970 h 6940445"/>
              <a:gd name="connsiteX3" fmla="*/ 12138305 w 12138305"/>
              <a:gd name="connsiteY3" fmla="*/ 6910814 h 6940445"/>
              <a:gd name="connsiteX4" fmla="*/ 4082490 w 12138305"/>
              <a:gd name="connsiteY4" fmla="*/ 6940445 h 6940445"/>
              <a:gd name="connsiteX5" fmla="*/ 0 w 12138305"/>
              <a:gd name="connsiteY5" fmla="*/ 6910814 h 6940445"/>
              <a:gd name="connsiteX6" fmla="*/ 0 w 12138305"/>
              <a:gd name="connsiteY6" fmla="*/ 44970 h 6940445"/>
              <a:gd name="connsiteX0" fmla="*/ 0 w 12138305"/>
              <a:gd name="connsiteY0" fmla="*/ 44970 h 6940445"/>
              <a:gd name="connsiteX1" fmla="*/ 8054883 w 12138305"/>
              <a:gd name="connsiteY1" fmla="*/ 0 h 6940445"/>
              <a:gd name="connsiteX2" fmla="*/ 12138305 w 12138305"/>
              <a:gd name="connsiteY2" fmla="*/ 44970 h 6940445"/>
              <a:gd name="connsiteX3" fmla="*/ 12138305 w 12138305"/>
              <a:gd name="connsiteY3" fmla="*/ 6910814 h 6940445"/>
              <a:gd name="connsiteX4" fmla="*/ 4082490 w 12138305"/>
              <a:gd name="connsiteY4" fmla="*/ 6940445 h 6940445"/>
              <a:gd name="connsiteX5" fmla="*/ 0 w 12138305"/>
              <a:gd name="connsiteY5" fmla="*/ 44970 h 6940445"/>
              <a:gd name="connsiteX0" fmla="*/ 0 w 12138305"/>
              <a:gd name="connsiteY0" fmla="*/ 44970 h 6940445"/>
              <a:gd name="connsiteX1" fmla="*/ 8054883 w 12138305"/>
              <a:gd name="connsiteY1" fmla="*/ 0 h 6940445"/>
              <a:gd name="connsiteX2" fmla="*/ 12138305 w 12138305"/>
              <a:gd name="connsiteY2" fmla="*/ 6910814 h 6940445"/>
              <a:gd name="connsiteX3" fmla="*/ 4082490 w 12138305"/>
              <a:gd name="connsiteY3" fmla="*/ 6940445 h 6940445"/>
              <a:gd name="connsiteX4" fmla="*/ 0 w 12138305"/>
              <a:gd name="connsiteY4" fmla="*/ 44970 h 6940445"/>
              <a:gd name="connsiteX0" fmla="*/ 0 w 12138305"/>
              <a:gd name="connsiteY0" fmla="*/ 0 h 6895475"/>
              <a:gd name="connsiteX1" fmla="*/ 8083018 w 12138305"/>
              <a:gd name="connsiteY1" fmla="*/ 4266 h 6895475"/>
              <a:gd name="connsiteX2" fmla="*/ 12138305 w 12138305"/>
              <a:gd name="connsiteY2" fmla="*/ 6865844 h 6895475"/>
              <a:gd name="connsiteX3" fmla="*/ 4082490 w 12138305"/>
              <a:gd name="connsiteY3" fmla="*/ 6895475 h 6895475"/>
              <a:gd name="connsiteX4" fmla="*/ 0 w 12138305"/>
              <a:gd name="connsiteY4" fmla="*/ 0 h 6895475"/>
              <a:gd name="connsiteX0" fmla="*/ 0 w 12138305"/>
              <a:gd name="connsiteY0" fmla="*/ 0 h 6867339"/>
              <a:gd name="connsiteX1" fmla="*/ 8083018 w 12138305"/>
              <a:gd name="connsiteY1" fmla="*/ 4266 h 6867339"/>
              <a:gd name="connsiteX2" fmla="*/ 12138305 w 12138305"/>
              <a:gd name="connsiteY2" fmla="*/ 6865844 h 6867339"/>
              <a:gd name="connsiteX3" fmla="*/ 4082490 w 12138305"/>
              <a:gd name="connsiteY3" fmla="*/ 6867339 h 6867339"/>
              <a:gd name="connsiteX4" fmla="*/ 0 w 12138305"/>
              <a:gd name="connsiteY4" fmla="*/ 0 h 6867339"/>
              <a:gd name="connsiteX0" fmla="*/ 0 w 12187542"/>
              <a:gd name="connsiteY0" fmla="*/ 0 h 6867339"/>
              <a:gd name="connsiteX1" fmla="*/ 8083018 w 12187542"/>
              <a:gd name="connsiteY1" fmla="*/ 4266 h 6867339"/>
              <a:gd name="connsiteX2" fmla="*/ 12187542 w 12187542"/>
              <a:gd name="connsiteY2" fmla="*/ 6865844 h 6867339"/>
              <a:gd name="connsiteX3" fmla="*/ 4082490 w 12187542"/>
              <a:gd name="connsiteY3" fmla="*/ 6867339 h 6867339"/>
              <a:gd name="connsiteX4" fmla="*/ 0 w 12187542"/>
              <a:gd name="connsiteY4" fmla="*/ 0 h 6867339"/>
              <a:gd name="connsiteX0" fmla="*/ 0 w 12187542"/>
              <a:gd name="connsiteY0" fmla="*/ 0 h 6889545"/>
              <a:gd name="connsiteX1" fmla="*/ 8083018 w 12187542"/>
              <a:gd name="connsiteY1" fmla="*/ 4266 h 6889545"/>
              <a:gd name="connsiteX2" fmla="*/ 12187542 w 12187542"/>
              <a:gd name="connsiteY2" fmla="*/ 6865844 h 6889545"/>
              <a:gd name="connsiteX3" fmla="*/ 4071657 w 12187542"/>
              <a:gd name="connsiteY3" fmla="*/ 6889545 h 6889545"/>
              <a:gd name="connsiteX4" fmla="*/ 0 w 12187542"/>
              <a:gd name="connsiteY4" fmla="*/ 0 h 6889545"/>
              <a:gd name="connsiteX0" fmla="*/ 0 w 12187542"/>
              <a:gd name="connsiteY0" fmla="*/ 0 h 6882143"/>
              <a:gd name="connsiteX1" fmla="*/ 8083018 w 12187542"/>
              <a:gd name="connsiteY1" fmla="*/ 4266 h 6882143"/>
              <a:gd name="connsiteX2" fmla="*/ 12187542 w 12187542"/>
              <a:gd name="connsiteY2" fmla="*/ 6865844 h 6882143"/>
              <a:gd name="connsiteX3" fmla="*/ 4071657 w 12187542"/>
              <a:gd name="connsiteY3" fmla="*/ 6882143 h 6882143"/>
              <a:gd name="connsiteX4" fmla="*/ 0 w 12187542"/>
              <a:gd name="connsiteY4" fmla="*/ 0 h 6882143"/>
              <a:gd name="connsiteX0" fmla="*/ 0 w 12187542"/>
              <a:gd name="connsiteY0" fmla="*/ 0 h 6882143"/>
              <a:gd name="connsiteX1" fmla="*/ 8083018 w 12187542"/>
              <a:gd name="connsiteY1" fmla="*/ 4266 h 6882143"/>
              <a:gd name="connsiteX2" fmla="*/ 12187542 w 12187542"/>
              <a:gd name="connsiteY2" fmla="*/ 6880649 h 6882143"/>
              <a:gd name="connsiteX3" fmla="*/ 4071657 w 12187542"/>
              <a:gd name="connsiteY3" fmla="*/ 6882143 h 6882143"/>
              <a:gd name="connsiteX4" fmla="*/ 0 w 12187542"/>
              <a:gd name="connsiteY4" fmla="*/ 0 h 6882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7542" h="6882143">
                <a:moveTo>
                  <a:pt x="0" y="0"/>
                </a:moveTo>
                <a:lnTo>
                  <a:pt x="8083018" y="4266"/>
                </a:lnTo>
                <a:lnTo>
                  <a:pt x="12187542" y="6880649"/>
                </a:lnTo>
                <a:lnTo>
                  <a:pt x="4071657" y="688214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 prstMaterial="dkEdge"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48" name="Title 2">
            <a:extLst>
              <a:ext uri="{FF2B5EF4-FFF2-40B4-BE49-F238E27FC236}">
                <a16:creationId xmlns:a16="http://schemas.microsoft.com/office/drawing/2014/main" id="{2B6B3668-3135-4395-9CD1-06253B664884}"/>
              </a:ext>
            </a:extLst>
          </p:cNvPr>
          <p:cNvSpPr txBox="1">
            <a:spLocks/>
          </p:cNvSpPr>
          <p:nvPr/>
        </p:nvSpPr>
        <p:spPr>
          <a:xfrm>
            <a:off x="6105469" y="521053"/>
            <a:ext cx="4226102" cy="600250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  <a:effectLst>
            <a:glow rad="266700">
              <a:schemeClr val="accent1">
                <a:satMod val="175000"/>
                <a:alpha val="40000"/>
              </a:schemeClr>
            </a:glow>
            <a:innerShdw blurRad="114300">
              <a:prstClr val="black"/>
            </a:innerShdw>
            <a:softEdge rad="0"/>
          </a:effectLst>
          <a:scene3d>
            <a:camera prst="orthographicFront"/>
            <a:lightRig rig="sunrise" dir="t"/>
          </a:scene3d>
          <a:sp3d extrusionH="76200" prstMaterial="dkEdge">
            <a:bevelT/>
            <a:bevelB/>
            <a:extrusionClr>
              <a:schemeClr val="tx1"/>
            </a:extrusionClr>
          </a:sp3d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13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 dirty="0">
                <a:solidFill>
                  <a:schemeClr val="bg1"/>
                </a:solidFill>
                <a:latin typeface="Oswald" panose="02000503000000000000" pitchFamily="2" charset="0"/>
              </a:rPr>
              <a:t>ANALYTICS</a:t>
            </a:r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26DD10BB-B266-46E8-8CB8-CF75EC87D7EA}"/>
              </a:ext>
            </a:extLst>
          </p:cNvPr>
          <p:cNvGrpSpPr/>
          <p:nvPr/>
        </p:nvGrpSpPr>
        <p:grpSpPr>
          <a:xfrm>
            <a:off x="6714530" y="1136365"/>
            <a:ext cx="3007815" cy="396455"/>
            <a:chOff x="6714530" y="1213633"/>
            <a:chExt cx="3572469" cy="502358"/>
          </a:xfrm>
        </p:grpSpPr>
        <p:sp>
          <p:nvSpPr>
            <p:cNvPr id="45" name="Freeform: Shape 40">
              <a:extLst>
                <a:ext uri="{FF2B5EF4-FFF2-40B4-BE49-F238E27FC236}">
                  <a16:creationId xmlns:a16="http://schemas.microsoft.com/office/drawing/2014/main" id="{BE84A283-BE7A-4E07-A2E5-B5D680AC05E5}"/>
                </a:ext>
              </a:extLst>
            </p:cNvPr>
            <p:cNvSpPr/>
            <p:nvPr/>
          </p:nvSpPr>
          <p:spPr>
            <a:xfrm>
              <a:off x="6714530" y="1213633"/>
              <a:ext cx="3572469" cy="227696"/>
            </a:xfrm>
            <a:custGeom>
              <a:avLst/>
              <a:gdLst>
                <a:gd name="connsiteX0" fmla="*/ 0 w 2779312"/>
                <a:gd name="connsiteY0" fmla="*/ 0 h 95677"/>
                <a:gd name="connsiteX1" fmla="*/ 2779312 w 2779312"/>
                <a:gd name="connsiteY1" fmla="*/ 0 h 95677"/>
                <a:gd name="connsiteX2" fmla="*/ 2779312 w 2779312"/>
                <a:gd name="connsiteY2" fmla="*/ 95677 h 95677"/>
                <a:gd name="connsiteX3" fmla="*/ 40539 w 2779312"/>
                <a:gd name="connsiteY3" fmla="*/ 95677 h 95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79312" h="95677">
                  <a:moveTo>
                    <a:pt x="0" y="0"/>
                  </a:moveTo>
                  <a:lnTo>
                    <a:pt x="2779312" y="0"/>
                  </a:lnTo>
                  <a:lnTo>
                    <a:pt x="2779312" y="95677"/>
                  </a:lnTo>
                  <a:lnTo>
                    <a:pt x="40539" y="95677"/>
                  </a:lnTo>
                  <a:close/>
                </a:path>
              </a:pathLst>
            </a:custGeom>
            <a:ln>
              <a:noFill/>
            </a:ln>
            <a:scene3d>
              <a:camera prst="orthographicFront"/>
              <a:lightRig rig="threePt" dir="t"/>
            </a:scene3d>
            <a:sp3d prstMaterial="dkEdge">
              <a:bevelT w="38100" h="38100" prst="relaxedInset"/>
              <a:bevelB prst="relaxedInse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350" dirty="0"/>
            </a:p>
          </p:txBody>
        </p:sp>
        <p:sp>
          <p:nvSpPr>
            <p:cNvPr id="46" name="Freeform: Shape 41">
              <a:extLst>
                <a:ext uri="{FF2B5EF4-FFF2-40B4-BE49-F238E27FC236}">
                  <a16:creationId xmlns:a16="http://schemas.microsoft.com/office/drawing/2014/main" id="{F1EE25BF-5816-49D7-BB9C-87014CD2307B}"/>
                </a:ext>
              </a:extLst>
            </p:cNvPr>
            <p:cNvSpPr/>
            <p:nvPr/>
          </p:nvSpPr>
          <p:spPr>
            <a:xfrm>
              <a:off x="6790646" y="1488295"/>
              <a:ext cx="1617157" cy="227696"/>
            </a:xfrm>
            <a:custGeom>
              <a:avLst/>
              <a:gdLst>
                <a:gd name="connsiteX0" fmla="*/ 0 w 1258118"/>
                <a:gd name="connsiteY0" fmla="*/ 0 h 95677"/>
                <a:gd name="connsiteX1" fmla="*/ 1258118 w 1258118"/>
                <a:gd name="connsiteY1" fmla="*/ 0 h 95677"/>
                <a:gd name="connsiteX2" fmla="*/ 1258118 w 1258118"/>
                <a:gd name="connsiteY2" fmla="*/ 95677 h 95677"/>
                <a:gd name="connsiteX3" fmla="*/ 40539 w 1258118"/>
                <a:gd name="connsiteY3" fmla="*/ 95677 h 95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58118" h="95677">
                  <a:moveTo>
                    <a:pt x="0" y="0"/>
                  </a:moveTo>
                  <a:lnTo>
                    <a:pt x="1258118" y="0"/>
                  </a:lnTo>
                  <a:lnTo>
                    <a:pt x="1258118" y="95677"/>
                  </a:lnTo>
                  <a:lnTo>
                    <a:pt x="40539" y="95677"/>
                  </a:lnTo>
                  <a:close/>
                </a:path>
              </a:pathLst>
            </a:custGeom>
            <a:ln>
              <a:noFill/>
            </a:ln>
            <a:scene3d>
              <a:camera prst="orthographicFront"/>
              <a:lightRig rig="threePt" dir="t"/>
            </a:scene3d>
            <a:sp3d prstMaterial="dkEdge">
              <a:bevelT w="38100" h="38100" prst="relaxedInset"/>
              <a:bevelB prst="relaxedInse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350" dirty="0"/>
            </a:p>
          </p:txBody>
        </p:sp>
      </p:grpSp>
      <p:grpSp>
        <p:nvGrpSpPr>
          <p:cNvPr id="5" name="Groupe 4">
            <a:extLst>
              <a:ext uri="{FF2B5EF4-FFF2-40B4-BE49-F238E27FC236}">
                <a16:creationId xmlns:a16="http://schemas.microsoft.com/office/drawing/2014/main" id="{EBFDA42A-C463-4DD2-B914-656BC40D1451}"/>
              </a:ext>
            </a:extLst>
          </p:cNvPr>
          <p:cNvGrpSpPr/>
          <p:nvPr/>
        </p:nvGrpSpPr>
        <p:grpSpPr>
          <a:xfrm>
            <a:off x="5871620" y="41233"/>
            <a:ext cx="2885001" cy="6680862"/>
            <a:chOff x="5871620" y="41233"/>
            <a:chExt cx="2885001" cy="6680862"/>
          </a:xfrm>
          <a:effectLst/>
          <a:scene3d>
            <a:camera prst="orthographicFront"/>
            <a:lightRig rig="harsh" dir="t"/>
          </a:scene3d>
        </p:grpSpPr>
        <p:sp>
          <p:nvSpPr>
            <p:cNvPr id="42" name="Freeform: Shape 78">
              <a:extLst>
                <a:ext uri="{FF2B5EF4-FFF2-40B4-BE49-F238E27FC236}">
                  <a16:creationId xmlns:a16="http://schemas.microsoft.com/office/drawing/2014/main" id="{5FC409E4-6B62-4C3D-9A03-205B4A576DB1}"/>
                </a:ext>
              </a:extLst>
            </p:cNvPr>
            <p:cNvSpPr/>
            <p:nvPr/>
          </p:nvSpPr>
          <p:spPr>
            <a:xfrm rot="480000">
              <a:off x="5871620" y="151746"/>
              <a:ext cx="2885001" cy="6570349"/>
            </a:xfrm>
            <a:custGeom>
              <a:avLst/>
              <a:gdLst>
                <a:gd name="connsiteX0" fmla="*/ 0 w 3081402"/>
                <a:gd name="connsiteY0" fmla="*/ 0 h 5123145"/>
                <a:gd name="connsiteX1" fmla="*/ 3081402 w 3081402"/>
                <a:gd name="connsiteY1" fmla="*/ 3081402 h 5123145"/>
                <a:gd name="connsiteX2" fmla="*/ 3081402 w 3081402"/>
                <a:gd name="connsiteY2" fmla="*/ 5123145 h 5123145"/>
                <a:gd name="connsiteX0" fmla="*/ 0 w 3081402"/>
                <a:gd name="connsiteY0" fmla="*/ 0 h 5123145"/>
                <a:gd name="connsiteX1" fmla="*/ 3081402 w 3081402"/>
                <a:gd name="connsiteY1" fmla="*/ 5123145 h 5123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81402" h="5123145">
                  <a:moveTo>
                    <a:pt x="0" y="0"/>
                  </a:moveTo>
                  <a:lnTo>
                    <a:pt x="3081402" y="5123145"/>
                  </a:lnTo>
                </a:path>
              </a:pathLst>
            </a:custGeom>
            <a:solidFill>
              <a:schemeClr val="bg2"/>
            </a:solidFill>
            <a:ln>
              <a:solidFill>
                <a:schemeClr val="accent4">
                  <a:lumMod val="75000"/>
                </a:schemeClr>
              </a:solidFill>
            </a:ln>
            <a:sp3d prstMaterial="clear">
              <a:bevelT/>
              <a:bevelB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43" name="Freeform: Shape 79">
              <a:extLst>
                <a:ext uri="{FF2B5EF4-FFF2-40B4-BE49-F238E27FC236}">
                  <a16:creationId xmlns:a16="http://schemas.microsoft.com/office/drawing/2014/main" id="{10F4AF2D-B91D-422C-8788-8EB594BB0EEA}"/>
                </a:ext>
              </a:extLst>
            </p:cNvPr>
            <p:cNvSpPr/>
            <p:nvPr/>
          </p:nvSpPr>
          <p:spPr>
            <a:xfrm rot="480000">
              <a:off x="6039247" y="41233"/>
              <a:ext cx="1086389" cy="2451656"/>
            </a:xfrm>
            <a:custGeom>
              <a:avLst/>
              <a:gdLst>
                <a:gd name="connsiteX0" fmla="*/ 0 w 891039"/>
                <a:gd name="connsiteY0" fmla="*/ 0 h 1485066"/>
                <a:gd name="connsiteX1" fmla="*/ 891039 w 891039"/>
                <a:gd name="connsiteY1" fmla="*/ 1485066 h 1485066"/>
                <a:gd name="connsiteX2" fmla="*/ 891039 w 891039"/>
                <a:gd name="connsiteY2" fmla="*/ 1485066 h 1485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1039" h="1485066">
                  <a:moveTo>
                    <a:pt x="0" y="0"/>
                  </a:moveTo>
                  <a:lnTo>
                    <a:pt x="891039" y="1485066"/>
                  </a:lnTo>
                  <a:lnTo>
                    <a:pt x="891039" y="1485066"/>
                  </a:lnTo>
                </a:path>
              </a:pathLst>
            </a:custGeom>
            <a:solidFill>
              <a:schemeClr val="bg2"/>
            </a:solidFill>
            <a:ln>
              <a:solidFill>
                <a:schemeClr val="accent4">
                  <a:lumMod val="75000"/>
                </a:schemeClr>
              </a:solidFill>
            </a:ln>
            <a:sp3d prstMaterial="clear">
              <a:bevelT/>
              <a:bevelB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sp>
        <p:nvSpPr>
          <p:cNvPr id="44" name="ZoneTexte 43">
            <a:extLst>
              <a:ext uri="{FF2B5EF4-FFF2-40B4-BE49-F238E27FC236}">
                <a16:creationId xmlns:a16="http://schemas.microsoft.com/office/drawing/2014/main" id="{03A23E77-C0EC-4783-9AA8-48D31D811CE3}"/>
              </a:ext>
            </a:extLst>
          </p:cNvPr>
          <p:cNvSpPr txBox="1"/>
          <p:nvPr/>
        </p:nvSpPr>
        <p:spPr>
          <a:xfrm>
            <a:off x="8226517" y="6499694"/>
            <a:ext cx="3426377" cy="369332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 prstMaterial="dkEdge">
            <a:bevelT/>
            <a:bevelB/>
          </a:sp3d>
        </p:spPr>
        <p:txBody>
          <a:bodyPr wrap="square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Oswald" panose="02000503000000000000" pitchFamily="2" charset="0"/>
              </a:rPr>
              <a:t>Dibassi@hotmail.com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48CCB393-54E0-4D4E-AA9E-ACCC230AB87F}"/>
              </a:ext>
            </a:extLst>
          </p:cNvPr>
          <p:cNvGrpSpPr/>
          <p:nvPr/>
        </p:nvGrpSpPr>
        <p:grpSpPr>
          <a:xfrm>
            <a:off x="7111614" y="1895250"/>
            <a:ext cx="4427589" cy="4140000"/>
            <a:chOff x="7111614" y="1895250"/>
            <a:chExt cx="4427589" cy="4140000"/>
          </a:xfrm>
        </p:grpSpPr>
        <p:sp>
          <p:nvSpPr>
            <p:cNvPr id="49" name="Rectangle : coins arrondis 48">
              <a:extLst>
                <a:ext uri="{FF2B5EF4-FFF2-40B4-BE49-F238E27FC236}">
                  <a16:creationId xmlns:a16="http://schemas.microsoft.com/office/drawing/2014/main" id="{21F7FD49-5C38-4E98-ACC1-12B4832D779D}"/>
                </a:ext>
              </a:extLst>
            </p:cNvPr>
            <p:cNvSpPr/>
            <p:nvPr/>
          </p:nvSpPr>
          <p:spPr>
            <a:xfrm>
              <a:off x="7111614" y="1895250"/>
              <a:ext cx="3420000" cy="5400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>
                  <a:shade val="50000"/>
                </a:schemeClr>
              </a:solidFill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  <a:softEdge rad="12700"/>
            </a:effectLst>
            <a:scene3d>
              <a:camera prst="orthographicFront"/>
              <a:lightRig rig="threePt" dir="t"/>
            </a:scene3d>
            <a:sp3d prstMaterial="dkEdge">
              <a:bevelT/>
              <a:bevelB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5" name="Rectangle : coins arrondis 14">
              <a:extLst>
                <a:ext uri="{FF2B5EF4-FFF2-40B4-BE49-F238E27FC236}">
                  <a16:creationId xmlns:a16="http://schemas.microsoft.com/office/drawing/2014/main" id="{88EA6391-7881-4CB3-9129-72F46263C8B5}"/>
                </a:ext>
              </a:extLst>
            </p:cNvPr>
            <p:cNvSpPr/>
            <p:nvPr/>
          </p:nvSpPr>
          <p:spPr>
            <a:xfrm>
              <a:off x="7368482" y="2795250"/>
              <a:ext cx="3420000" cy="5400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>
                  <a:shade val="50000"/>
                </a:schemeClr>
              </a:solidFill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  <a:softEdge rad="12700"/>
            </a:effectLst>
            <a:scene3d>
              <a:camera prst="orthographicFront"/>
              <a:lightRig rig="threePt" dir="t"/>
            </a:scene3d>
            <a:sp3d prstMaterial="dkEdge">
              <a:bevelT/>
              <a:bevelB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6" name="Rectangle : coins arrondis 15">
              <a:extLst>
                <a:ext uri="{FF2B5EF4-FFF2-40B4-BE49-F238E27FC236}">
                  <a16:creationId xmlns:a16="http://schemas.microsoft.com/office/drawing/2014/main" id="{A85820A0-AB78-4671-954C-B790CF0A20FA}"/>
                </a:ext>
              </a:extLst>
            </p:cNvPr>
            <p:cNvSpPr/>
            <p:nvPr/>
          </p:nvSpPr>
          <p:spPr>
            <a:xfrm>
              <a:off x="7617217" y="3695250"/>
              <a:ext cx="3420000" cy="5400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>
                  <a:shade val="50000"/>
                </a:schemeClr>
              </a:solidFill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  <a:softEdge rad="12700"/>
            </a:effectLst>
            <a:scene3d>
              <a:camera prst="orthographicFront"/>
              <a:lightRig rig="threePt" dir="t"/>
            </a:scene3d>
            <a:sp3d prstMaterial="dkEdge">
              <a:bevelT/>
              <a:bevelB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7" name="Rectangle : coins arrondis 16">
              <a:extLst>
                <a:ext uri="{FF2B5EF4-FFF2-40B4-BE49-F238E27FC236}">
                  <a16:creationId xmlns:a16="http://schemas.microsoft.com/office/drawing/2014/main" id="{15AE9E21-F188-47BC-BED7-17EE124AD571}"/>
                </a:ext>
              </a:extLst>
            </p:cNvPr>
            <p:cNvSpPr/>
            <p:nvPr/>
          </p:nvSpPr>
          <p:spPr>
            <a:xfrm>
              <a:off x="7867914" y="4595250"/>
              <a:ext cx="3420000" cy="5400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>
                  <a:shade val="50000"/>
                </a:schemeClr>
              </a:solidFill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  <a:softEdge rad="12700"/>
            </a:effectLst>
            <a:scene3d>
              <a:camera prst="orthographicFront"/>
              <a:lightRig rig="threePt" dir="t"/>
            </a:scene3d>
            <a:sp3d prstMaterial="dkEdge">
              <a:bevelT/>
              <a:bevelB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8" name="Rectangle : coins arrondis 17">
              <a:extLst>
                <a:ext uri="{FF2B5EF4-FFF2-40B4-BE49-F238E27FC236}">
                  <a16:creationId xmlns:a16="http://schemas.microsoft.com/office/drawing/2014/main" id="{7D8235BA-324C-4D2E-93E8-9EB5CCA84473}"/>
                </a:ext>
              </a:extLst>
            </p:cNvPr>
            <p:cNvSpPr/>
            <p:nvPr/>
          </p:nvSpPr>
          <p:spPr>
            <a:xfrm>
              <a:off x="8119203" y="5495250"/>
              <a:ext cx="3420000" cy="5400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>
                  <a:shade val="50000"/>
                </a:schemeClr>
              </a:solidFill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  <a:softEdge rad="12700"/>
            </a:effectLst>
            <a:scene3d>
              <a:camera prst="orthographicFront"/>
              <a:lightRig rig="threePt" dir="t"/>
            </a:scene3d>
            <a:sp3d prstMaterial="dkEdge">
              <a:bevelT/>
              <a:bevelB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</p:spTree>
    <p:extLst>
      <p:ext uri="{BB962C8B-B14F-4D97-AF65-F5344CB8AC3E}">
        <p14:creationId xmlns:p14="http://schemas.microsoft.com/office/powerpoint/2010/main" val="28554896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76">
            <a:extLst>
              <a:ext uri="{FF2B5EF4-FFF2-40B4-BE49-F238E27FC236}">
                <a16:creationId xmlns:a16="http://schemas.microsoft.com/office/drawing/2014/main" id="{4AEAEC87-07A0-416F-B960-87B1F01E7C0F}"/>
              </a:ext>
            </a:extLst>
          </p:cNvPr>
          <p:cNvSpPr/>
          <p:nvPr/>
        </p:nvSpPr>
        <p:spPr bwMode="auto">
          <a:xfrm rot="10800000">
            <a:off x="-37050" y="0"/>
            <a:ext cx="12266099" cy="1351883"/>
          </a:xfrm>
          <a:prstGeom prst="rect">
            <a:avLst/>
          </a:prstGeom>
          <a:gradFill flip="none" rotWithShape="1">
            <a:gsLst>
              <a:gs pos="58000">
                <a:srgbClr val="D5D5D6">
                  <a:alpha val="10000"/>
                </a:srgbClr>
              </a:gs>
              <a:gs pos="0">
                <a:srgbClr val="D5D5D6">
                  <a:alpha val="42000"/>
                </a:srgbClr>
              </a:gs>
              <a:gs pos="93000">
                <a:srgbClr val="D5D5D6">
                  <a:alpha val="0"/>
                </a:srgbClr>
              </a:gs>
            </a:gsLst>
            <a:lin ang="16200000" scaled="1"/>
            <a:tileRect/>
          </a:gradFill>
          <a:ln w="254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vert="horz" wrap="square" lIns="38100" tIns="38100" rIns="38100" bIns="381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619125" rtl="0" eaLnBrk="1" fontAlgn="base" latinLnBrk="0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100" b="0" i="0" u="none" strike="noStrike" cap="none" normalizeH="0" baseline="43000" dirty="0">
              <a:ln>
                <a:noFill/>
              </a:ln>
              <a:solidFill>
                <a:srgbClr val="818A93"/>
              </a:solidFill>
              <a:effectLst/>
              <a:latin typeface="Open Sans" charset="0"/>
              <a:ea typeface="Open Sans" charset="0"/>
              <a:cs typeface="Open Sans" charset="0"/>
              <a:sym typeface="Open Sans" charset="0"/>
            </a:endParaRPr>
          </a:p>
        </p:txBody>
      </p:sp>
      <p:grpSp>
        <p:nvGrpSpPr>
          <p:cNvPr id="30" name="Groupe 29">
            <a:extLst>
              <a:ext uri="{FF2B5EF4-FFF2-40B4-BE49-F238E27FC236}">
                <a16:creationId xmlns:a16="http://schemas.microsoft.com/office/drawing/2014/main" id="{ECD49F0D-9EEA-45EB-8EDE-279A8605D6FD}"/>
              </a:ext>
            </a:extLst>
          </p:cNvPr>
          <p:cNvGrpSpPr/>
          <p:nvPr/>
        </p:nvGrpSpPr>
        <p:grpSpPr>
          <a:xfrm>
            <a:off x="81941" y="122288"/>
            <a:ext cx="11989657" cy="468000"/>
            <a:chOff x="81941" y="108000"/>
            <a:chExt cx="11989657" cy="468000"/>
          </a:xfrm>
        </p:grpSpPr>
        <p:grpSp>
          <p:nvGrpSpPr>
            <p:cNvPr id="24" name="Groupe 23">
              <a:extLst>
                <a:ext uri="{FF2B5EF4-FFF2-40B4-BE49-F238E27FC236}">
                  <a16:creationId xmlns:a16="http://schemas.microsoft.com/office/drawing/2014/main" id="{54914375-41A9-4367-9C9A-C890FE32ABEA}"/>
                </a:ext>
              </a:extLst>
            </p:cNvPr>
            <p:cNvGrpSpPr/>
            <p:nvPr/>
          </p:nvGrpSpPr>
          <p:grpSpPr>
            <a:xfrm>
              <a:off x="2899300" y="108000"/>
              <a:ext cx="9172298" cy="468000"/>
              <a:chOff x="2899300" y="108000"/>
              <a:chExt cx="9172298" cy="468000"/>
            </a:xfrm>
          </p:grpSpPr>
          <p:sp>
            <p:nvSpPr>
              <p:cNvPr id="15" name="Rectangle: Rounded Corners 22">
                <a:extLst>
                  <a:ext uri="{FF2B5EF4-FFF2-40B4-BE49-F238E27FC236}">
                    <a16:creationId xmlns:a16="http://schemas.microsoft.com/office/drawing/2014/main" id="{AF83DD41-AB12-7F46-A945-E5B472348261}"/>
                  </a:ext>
                </a:extLst>
              </p:cNvPr>
              <p:cNvSpPr/>
              <p:nvPr/>
            </p:nvSpPr>
            <p:spPr>
              <a:xfrm>
                <a:off x="2899300" y="108000"/>
                <a:ext cx="9172298" cy="468000"/>
              </a:xfrm>
              <a:prstGeom prst="roundRect">
                <a:avLst>
                  <a:gd name="adj" fmla="val 5838"/>
                </a:avLst>
              </a:prstGeom>
              <a:solidFill>
                <a:srgbClr val="D9DCE3"/>
              </a:solidFill>
              <a:ln>
                <a:solidFill>
                  <a:schemeClr val="accent1">
                    <a:shade val="50000"/>
                  </a:schemeClr>
                </a:solidFill>
              </a:ln>
              <a:effectLst>
                <a:outerShdw blurRad="76200" dir="13500000" sy="23000" kx="1200000" algn="br" rotWithShape="0">
                  <a:prstClr val="black">
                    <a:alpha val="20000"/>
                  </a:prstClr>
                </a:outerShdw>
                <a:softEdge rad="12700"/>
              </a:effectLst>
              <a:scene3d>
                <a:camera prst="orthographicFront"/>
                <a:lightRig rig="threePt" dir="t"/>
              </a:scene3d>
              <a:sp3d prstMaterial="dkEdge">
                <a:bevelT/>
                <a:bevelB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10" name="Groupe 9">
                <a:extLst>
                  <a:ext uri="{FF2B5EF4-FFF2-40B4-BE49-F238E27FC236}">
                    <a16:creationId xmlns:a16="http://schemas.microsoft.com/office/drawing/2014/main" id="{D134BC8F-C950-4725-AA8B-D8F09268B73E}"/>
                  </a:ext>
                </a:extLst>
              </p:cNvPr>
              <p:cNvGrpSpPr/>
              <p:nvPr/>
            </p:nvGrpSpPr>
            <p:grpSpPr>
              <a:xfrm>
                <a:off x="2986997" y="209605"/>
                <a:ext cx="312799" cy="267673"/>
                <a:chOff x="3015573" y="252472"/>
                <a:chExt cx="312799" cy="267673"/>
              </a:xfrm>
            </p:grpSpPr>
            <p:sp>
              <p:nvSpPr>
                <p:cNvPr id="55" name="Circle: Hollow 96">
                  <a:extLst>
                    <a:ext uri="{FF2B5EF4-FFF2-40B4-BE49-F238E27FC236}">
                      <a16:creationId xmlns:a16="http://schemas.microsoft.com/office/drawing/2014/main" id="{2C32A963-0A9E-4A31-88C7-C9A90E670641}"/>
                    </a:ext>
                  </a:extLst>
                </p:cNvPr>
                <p:cNvSpPr/>
                <p:nvPr/>
              </p:nvSpPr>
              <p:spPr>
                <a:xfrm>
                  <a:off x="3015573" y="252472"/>
                  <a:ext cx="312799" cy="267673"/>
                </a:xfrm>
                <a:prstGeom prst="donut">
                  <a:avLst>
                    <a:gd name="adj" fmla="val 3871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75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6" name="Freeform: Shape 98">
                  <a:extLst>
                    <a:ext uri="{FF2B5EF4-FFF2-40B4-BE49-F238E27FC236}">
                      <a16:creationId xmlns:a16="http://schemas.microsoft.com/office/drawing/2014/main" id="{4E1446DC-2A86-4931-8103-3F1A18E68A72}"/>
                    </a:ext>
                  </a:extLst>
                </p:cNvPr>
                <p:cNvSpPr/>
                <p:nvPr/>
              </p:nvSpPr>
              <p:spPr>
                <a:xfrm>
                  <a:off x="3085775" y="309491"/>
                  <a:ext cx="1786" cy="15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9525"/>
                  </a:pathLst>
                </a:custGeom>
                <a:solidFill>
                  <a:schemeClr val="tx1"/>
                </a:solidFill>
                <a:ln w="9525" cap="flat">
                  <a:solidFill>
                    <a:schemeClr val="tx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sz="675" dirty="0"/>
                </a:p>
              </p:txBody>
            </p:sp>
            <p:sp>
              <p:nvSpPr>
                <p:cNvPr id="57" name="Freeform: Shape 99">
                  <a:extLst>
                    <a:ext uri="{FF2B5EF4-FFF2-40B4-BE49-F238E27FC236}">
                      <a16:creationId xmlns:a16="http://schemas.microsoft.com/office/drawing/2014/main" id="{B200F6A2-5AD1-4529-ABD1-E4A55EAF60A9}"/>
                    </a:ext>
                  </a:extLst>
                </p:cNvPr>
                <p:cNvSpPr/>
                <p:nvPr/>
              </p:nvSpPr>
              <p:spPr>
                <a:xfrm>
                  <a:off x="3090770" y="306962"/>
                  <a:ext cx="164271" cy="152795"/>
                </a:xfrm>
                <a:custGeom>
                  <a:avLst/>
                  <a:gdLst>
                    <a:gd name="connsiteX0" fmla="*/ 782955 w 876300"/>
                    <a:gd name="connsiteY0" fmla="*/ 949643 h 952500"/>
                    <a:gd name="connsiteX1" fmla="*/ 554355 w 876300"/>
                    <a:gd name="connsiteY1" fmla="*/ 949643 h 952500"/>
                    <a:gd name="connsiteX2" fmla="*/ 540068 w 876300"/>
                    <a:gd name="connsiteY2" fmla="*/ 935355 h 952500"/>
                    <a:gd name="connsiteX3" fmla="*/ 540068 w 876300"/>
                    <a:gd name="connsiteY3" fmla="*/ 644843 h 952500"/>
                    <a:gd name="connsiteX4" fmla="*/ 340043 w 876300"/>
                    <a:gd name="connsiteY4" fmla="*/ 644843 h 952500"/>
                    <a:gd name="connsiteX5" fmla="*/ 340043 w 876300"/>
                    <a:gd name="connsiteY5" fmla="*/ 935355 h 952500"/>
                    <a:gd name="connsiteX6" fmla="*/ 325755 w 876300"/>
                    <a:gd name="connsiteY6" fmla="*/ 949643 h 952500"/>
                    <a:gd name="connsiteX7" fmla="*/ 97155 w 876300"/>
                    <a:gd name="connsiteY7" fmla="*/ 949643 h 952500"/>
                    <a:gd name="connsiteX8" fmla="*/ 82868 w 876300"/>
                    <a:gd name="connsiteY8" fmla="*/ 935355 h 952500"/>
                    <a:gd name="connsiteX9" fmla="*/ 82868 w 876300"/>
                    <a:gd name="connsiteY9" fmla="*/ 426720 h 952500"/>
                    <a:gd name="connsiteX10" fmla="*/ 97155 w 876300"/>
                    <a:gd name="connsiteY10" fmla="*/ 412433 h 952500"/>
                    <a:gd name="connsiteX11" fmla="*/ 824865 w 876300"/>
                    <a:gd name="connsiteY11" fmla="*/ 412433 h 952500"/>
                    <a:gd name="connsiteX12" fmla="*/ 452438 w 876300"/>
                    <a:gd name="connsiteY12" fmla="*/ 40958 h 952500"/>
                    <a:gd name="connsiteX13" fmla="*/ 260033 w 876300"/>
                    <a:gd name="connsiteY13" fmla="*/ 234315 h 952500"/>
                    <a:gd name="connsiteX14" fmla="*/ 244793 w 876300"/>
                    <a:gd name="connsiteY14" fmla="*/ 237173 h 952500"/>
                    <a:gd name="connsiteX15" fmla="*/ 236220 w 876300"/>
                    <a:gd name="connsiteY15" fmla="*/ 223838 h 952500"/>
                    <a:gd name="connsiteX16" fmla="*/ 236220 w 876300"/>
                    <a:gd name="connsiteY16" fmla="*/ 111443 h 952500"/>
                    <a:gd name="connsiteX17" fmla="*/ 162878 w 876300"/>
                    <a:gd name="connsiteY17" fmla="*/ 111443 h 952500"/>
                    <a:gd name="connsiteX18" fmla="*/ 162878 w 876300"/>
                    <a:gd name="connsiteY18" fmla="*/ 300038 h 952500"/>
                    <a:gd name="connsiteX19" fmla="*/ 159068 w 876300"/>
                    <a:gd name="connsiteY19" fmla="*/ 310515 h 952500"/>
                    <a:gd name="connsiteX20" fmla="*/ 31432 w 876300"/>
                    <a:gd name="connsiteY20" fmla="*/ 437198 h 952500"/>
                    <a:gd name="connsiteX21" fmla="*/ 11430 w 876300"/>
                    <a:gd name="connsiteY21" fmla="*/ 437198 h 952500"/>
                    <a:gd name="connsiteX22" fmla="*/ 11430 w 876300"/>
                    <a:gd name="connsiteY22" fmla="*/ 417195 h 952500"/>
                    <a:gd name="connsiteX23" fmla="*/ 134303 w 876300"/>
                    <a:gd name="connsiteY23" fmla="*/ 294323 h 952500"/>
                    <a:gd name="connsiteX24" fmla="*/ 134303 w 876300"/>
                    <a:gd name="connsiteY24" fmla="*/ 97155 h 952500"/>
                    <a:gd name="connsiteX25" fmla="*/ 148590 w 876300"/>
                    <a:gd name="connsiteY25" fmla="*/ 82868 h 952500"/>
                    <a:gd name="connsiteX26" fmla="*/ 249555 w 876300"/>
                    <a:gd name="connsiteY26" fmla="*/ 82868 h 952500"/>
                    <a:gd name="connsiteX27" fmla="*/ 263843 w 876300"/>
                    <a:gd name="connsiteY27" fmla="*/ 97155 h 952500"/>
                    <a:gd name="connsiteX28" fmla="*/ 263843 w 876300"/>
                    <a:gd name="connsiteY28" fmla="*/ 189548 h 952500"/>
                    <a:gd name="connsiteX29" fmla="*/ 441960 w 876300"/>
                    <a:gd name="connsiteY29" fmla="*/ 11430 h 952500"/>
                    <a:gd name="connsiteX30" fmla="*/ 461963 w 876300"/>
                    <a:gd name="connsiteY30" fmla="*/ 11430 h 952500"/>
                    <a:gd name="connsiteX31" fmla="*/ 868680 w 876300"/>
                    <a:gd name="connsiteY31" fmla="*/ 417195 h 952500"/>
                    <a:gd name="connsiteX32" fmla="*/ 871538 w 876300"/>
                    <a:gd name="connsiteY32" fmla="*/ 432435 h 952500"/>
                    <a:gd name="connsiteX33" fmla="*/ 858203 w 876300"/>
                    <a:gd name="connsiteY33" fmla="*/ 441008 h 952500"/>
                    <a:gd name="connsiteX34" fmla="*/ 111443 w 876300"/>
                    <a:gd name="connsiteY34" fmla="*/ 441008 h 952500"/>
                    <a:gd name="connsiteX35" fmla="*/ 111443 w 876300"/>
                    <a:gd name="connsiteY35" fmla="*/ 920115 h 952500"/>
                    <a:gd name="connsiteX36" fmla="*/ 311468 w 876300"/>
                    <a:gd name="connsiteY36" fmla="*/ 920115 h 952500"/>
                    <a:gd name="connsiteX37" fmla="*/ 311468 w 876300"/>
                    <a:gd name="connsiteY37" fmla="*/ 630555 h 952500"/>
                    <a:gd name="connsiteX38" fmla="*/ 325755 w 876300"/>
                    <a:gd name="connsiteY38" fmla="*/ 616268 h 952500"/>
                    <a:gd name="connsiteX39" fmla="*/ 554355 w 876300"/>
                    <a:gd name="connsiteY39" fmla="*/ 616268 h 952500"/>
                    <a:gd name="connsiteX40" fmla="*/ 568643 w 876300"/>
                    <a:gd name="connsiteY40" fmla="*/ 630555 h 952500"/>
                    <a:gd name="connsiteX41" fmla="*/ 568643 w 876300"/>
                    <a:gd name="connsiteY41" fmla="*/ 921068 h 952500"/>
                    <a:gd name="connsiteX42" fmla="*/ 768668 w 876300"/>
                    <a:gd name="connsiteY42" fmla="*/ 921068 h 952500"/>
                    <a:gd name="connsiteX43" fmla="*/ 768668 w 876300"/>
                    <a:gd name="connsiteY43" fmla="*/ 478155 h 952500"/>
                    <a:gd name="connsiteX44" fmla="*/ 782955 w 876300"/>
                    <a:gd name="connsiteY44" fmla="*/ 463868 h 952500"/>
                    <a:gd name="connsiteX45" fmla="*/ 797243 w 876300"/>
                    <a:gd name="connsiteY45" fmla="*/ 478155 h 952500"/>
                    <a:gd name="connsiteX46" fmla="*/ 797243 w 876300"/>
                    <a:gd name="connsiteY46" fmla="*/ 935355 h 952500"/>
                    <a:gd name="connsiteX47" fmla="*/ 782955 w 876300"/>
                    <a:gd name="connsiteY47" fmla="*/ 949643 h 9525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</a:cxnLst>
                  <a:rect l="l" t="t" r="r" b="b"/>
                  <a:pathLst>
                    <a:path w="876300" h="952500">
                      <a:moveTo>
                        <a:pt x="782955" y="949643"/>
                      </a:moveTo>
                      <a:lnTo>
                        <a:pt x="554355" y="949643"/>
                      </a:lnTo>
                      <a:cubicBezTo>
                        <a:pt x="546735" y="949643"/>
                        <a:pt x="540068" y="942975"/>
                        <a:pt x="540068" y="935355"/>
                      </a:cubicBezTo>
                      <a:lnTo>
                        <a:pt x="540068" y="644843"/>
                      </a:lnTo>
                      <a:lnTo>
                        <a:pt x="340043" y="644843"/>
                      </a:lnTo>
                      <a:lnTo>
                        <a:pt x="340043" y="935355"/>
                      </a:lnTo>
                      <a:cubicBezTo>
                        <a:pt x="340043" y="942975"/>
                        <a:pt x="333375" y="949643"/>
                        <a:pt x="325755" y="949643"/>
                      </a:cubicBezTo>
                      <a:lnTo>
                        <a:pt x="97155" y="949643"/>
                      </a:lnTo>
                      <a:cubicBezTo>
                        <a:pt x="89535" y="949643"/>
                        <a:pt x="82868" y="942975"/>
                        <a:pt x="82868" y="935355"/>
                      </a:cubicBezTo>
                      <a:lnTo>
                        <a:pt x="82868" y="426720"/>
                      </a:lnTo>
                      <a:cubicBezTo>
                        <a:pt x="82868" y="419100"/>
                        <a:pt x="89535" y="412433"/>
                        <a:pt x="97155" y="412433"/>
                      </a:cubicBezTo>
                      <a:lnTo>
                        <a:pt x="824865" y="412433"/>
                      </a:lnTo>
                      <a:lnTo>
                        <a:pt x="452438" y="40958"/>
                      </a:lnTo>
                      <a:lnTo>
                        <a:pt x="260033" y="234315"/>
                      </a:lnTo>
                      <a:cubicBezTo>
                        <a:pt x="256223" y="238125"/>
                        <a:pt x="249555" y="240030"/>
                        <a:pt x="244793" y="237173"/>
                      </a:cubicBezTo>
                      <a:cubicBezTo>
                        <a:pt x="239078" y="235268"/>
                        <a:pt x="236220" y="229553"/>
                        <a:pt x="236220" y="223838"/>
                      </a:cubicBezTo>
                      <a:lnTo>
                        <a:pt x="236220" y="111443"/>
                      </a:lnTo>
                      <a:lnTo>
                        <a:pt x="162878" y="111443"/>
                      </a:lnTo>
                      <a:lnTo>
                        <a:pt x="162878" y="300038"/>
                      </a:lnTo>
                      <a:cubicBezTo>
                        <a:pt x="162878" y="303848"/>
                        <a:pt x="160973" y="307658"/>
                        <a:pt x="159068" y="310515"/>
                      </a:cubicBezTo>
                      <a:lnTo>
                        <a:pt x="31432" y="437198"/>
                      </a:lnTo>
                      <a:cubicBezTo>
                        <a:pt x="25718" y="442913"/>
                        <a:pt x="17145" y="442913"/>
                        <a:pt x="11430" y="437198"/>
                      </a:cubicBezTo>
                      <a:cubicBezTo>
                        <a:pt x="5715" y="431483"/>
                        <a:pt x="5715" y="422910"/>
                        <a:pt x="11430" y="417195"/>
                      </a:cubicBezTo>
                      <a:lnTo>
                        <a:pt x="134303" y="294323"/>
                      </a:lnTo>
                      <a:lnTo>
                        <a:pt x="134303" y="97155"/>
                      </a:lnTo>
                      <a:cubicBezTo>
                        <a:pt x="134303" y="89535"/>
                        <a:pt x="140970" y="82868"/>
                        <a:pt x="148590" y="82868"/>
                      </a:cubicBezTo>
                      <a:lnTo>
                        <a:pt x="249555" y="82868"/>
                      </a:lnTo>
                      <a:cubicBezTo>
                        <a:pt x="257175" y="82868"/>
                        <a:pt x="263843" y="89535"/>
                        <a:pt x="263843" y="97155"/>
                      </a:cubicBezTo>
                      <a:lnTo>
                        <a:pt x="263843" y="189548"/>
                      </a:lnTo>
                      <a:lnTo>
                        <a:pt x="441960" y="11430"/>
                      </a:lnTo>
                      <a:cubicBezTo>
                        <a:pt x="447675" y="5715"/>
                        <a:pt x="456248" y="5715"/>
                        <a:pt x="461963" y="11430"/>
                      </a:cubicBezTo>
                      <a:lnTo>
                        <a:pt x="868680" y="417195"/>
                      </a:lnTo>
                      <a:cubicBezTo>
                        <a:pt x="872490" y="421005"/>
                        <a:pt x="874395" y="427673"/>
                        <a:pt x="871538" y="432435"/>
                      </a:cubicBezTo>
                      <a:cubicBezTo>
                        <a:pt x="869633" y="438150"/>
                        <a:pt x="863918" y="441008"/>
                        <a:pt x="858203" y="441008"/>
                      </a:cubicBezTo>
                      <a:lnTo>
                        <a:pt x="111443" y="441008"/>
                      </a:lnTo>
                      <a:lnTo>
                        <a:pt x="111443" y="920115"/>
                      </a:lnTo>
                      <a:lnTo>
                        <a:pt x="311468" y="920115"/>
                      </a:lnTo>
                      <a:lnTo>
                        <a:pt x="311468" y="630555"/>
                      </a:lnTo>
                      <a:cubicBezTo>
                        <a:pt x="311468" y="622935"/>
                        <a:pt x="318135" y="616268"/>
                        <a:pt x="325755" y="616268"/>
                      </a:cubicBezTo>
                      <a:lnTo>
                        <a:pt x="554355" y="616268"/>
                      </a:lnTo>
                      <a:cubicBezTo>
                        <a:pt x="561975" y="616268"/>
                        <a:pt x="568643" y="622935"/>
                        <a:pt x="568643" y="630555"/>
                      </a:cubicBezTo>
                      <a:lnTo>
                        <a:pt x="568643" y="921068"/>
                      </a:lnTo>
                      <a:lnTo>
                        <a:pt x="768668" y="921068"/>
                      </a:lnTo>
                      <a:lnTo>
                        <a:pt x="768668" y="478155"/>
                      </a:lnTo>
                      <a:cubicBezTo>
                        <a:pt x="768668" y="470535"/>
                        <a:pt x="775335" y="463868"/>
                        <a:pt x="782955" y="463868"/>
                      </a:cubicBezTo>
                      <a:cubicBezTo>
                        <a:pt x="790575" y="463868"/>
                        <a:pt x="797243" y="470535"/>
                        <a:pt x="797243" y="478155"/>
                      </a:cubicBezTo>
                      <a:lnTo>
                        <a:pt x="797243" y="935355"/>
                      </a:lnTo>
                      <a:cubicBezTo>
                        <a:pt x="797243" y="942975"/>
                        <a:pt x="790575" y="949643"/>
                        <a:pt x="782955" y="949643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 w="9525" cap="flat">
                  <a:solidFill>
                    <a:schemeClr val="tx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sz="675" dirty="0"/>
                </a:p>
              </p:txBody>
            </p:sp>
          </p:grpSp>
        </p:grpSp>
        <p:sp>
          <p:nvSpPr>
            <p:cNvPr id="34" name="Rectangle: Rounded Corners 22">
              <a:extLst>
                <a:ext uri="{FF2B5EF4-FFF2-40B4-BE49-F238E27FC236}">
                  <a16:creationId xmlns:a16="http://schemas.microsoft.com/office/drawing/2014/main" id="{31253315-0CE0-4100-AE83-A3FF53253696}"/>
                </a:ext>
              </a:extLst>
            </p:cNvPr>
            <p:cNvSpPr/>
            <p:nvPr/>
          </p:nvSpPr>
          <p:spPr>
            <a:xfrm>
              <a:off x="81941" y="108000"/>
              <a:ext cx="2433796" cy="468000"/>
            </a:xfrm>
            <a:prstGeom prst="roundRect">
              <a:avLst>
                <a:gd name="adj" fmla="val 5838"/>
              </a:avLst>
            </a:prstGeom>
            <a:solidFill>
              <a:srgbClr val="D9DCE3"/>
            </a:solidFill>
            <a:ln>
              <a:solidFill>
                <a:schemeClr val="accent1">
                  <a:shade val="50000"/>
                </a:schemeClr>
              </a:solidFill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  <a:softEdge rad="12700"/>
            </a:effectLst>
            <a:scene3d>
              <a:camera prst="orthographicFront"/>
              <a:lightRig rig="threePt" dir="t"/>
            </a:scene3d>
            <a:sp3d prstMaterial="dkEdge">
              <a:bevelT/>
              <a:bevelB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tx1"/>
                  </a:solidFill>
                  <a:latin typeface="Tw Cen MT Condensed" panose="020B0606020104020203" pitchFamily="34" charset="0"/>
                </a:rPr>
                <a:t>Visuals                  </a:t>
              </a:r>
              <a:r>
                <a:rPr lang="en-US" sz="2000" b="1" dirty="0">
                  <a:solidFill>
                    <a:schemeClr val="tx2"/>
                  </a:solidFill>
                  <a:latin typeface="Tw Cen MT Condensed" panose="020B0606020104020203" pitchFamily="34" charset="0"/>
                </a:rPr>
                <a:t>Tables</a:t>
              </a:r>
            </a:p>
          </p:txBody>
        </p:sp>
      </p:grpSp>
      <p:sp>
        <p:nvSpPr>
          <p:cNvPr id="39" name="Freeform: Shape 40">
            <a:extLst>
              <a:ext uri="{FF2B5EF4-FFF2-40B4-BE49-F238E27FC236}">
                <a16:creationId xmlns:a16="http://schemas.microsoft.com/office/drawing/2014/main" id="{A1965983-867E-404A-9DB5-EDB747A25269}"/>
              </a:ext>
            </a:extLst>
          </p:cNvPr>
          <p:cNvSpPr/>
          <p:nvPr/>
        </p:nvSpPr>
        <p:spPr>
          <a:xfrm rot="16200000" flipV="1">
            <a:off x="-360000" y="3079592"/>
            <a:ext cx="6120000" cy="180000"/>
          </a:xfrm>
          <a:custGeom>
            <a:avLst/>
            <a:gdLst>
              <a:gd name="connsiteX0" fmla="*/ 0 w 2779312"/>
              <a:gd name="connsiteY0" fmla="*/ 0 h 95677"/>
              <a:gd name="connsiteX1" fmla="*/ 2779312 w 2779312"/>
              <a:gd name="connsiteY1" fmla="*/ 0 h 95677"/>
              <a:gd name="connsiteX2" fmla="*/ 2779312 w 2779312"/>
              <a:gd name="connsiteY2" fmla="*/ 95677 h 95677"/>
              <a:gd name="connsiteX3" fmla="*/ 40539 w 2779312"/>
              <a:gd name="connsiteY3" fmla="*/ 95677 h 95677"/>
              <a:gd name="connsiteX0" fmla="*/ 0 w 2779312"/>
              <a:gd name="connsiteY0" fmla="*/ 0 h 107904"/>
              <a:gd name="connsiteX1" fmla="*/ 2779312 w 2779312"/>
              <a:gd name="connsiteY1" fmla="*/ 0 h 107904"/>
              <a:gd name="connsiteX2" fmla="*/ 2779312 w 2779312"/>
              <a:gd name="connsiteY2" fmla="*/ 95677 h 107904"/>
              <a:gd name="connsiteX3" fmla="*/ 7463 w 2779312"/>
              <a:gd name="connsiteY3" fmla="*/ 107904 h 107904"/>
              <a:gd name="connsiteX4" fmla="*/ 0 w 2779312"/>
              <a:gd name="connsiteY4" fmla="*/ 0 h 107904"/>
              <a:gd name="connsiteX0" fmla="*/ 0 w 2779312"/>
              <a:gd name="connsiteY0" fmla="*/ 0 h 107904"/>
              <a:gd name="connsiteX1" fmla="*/ 2779312 w 2779312"/>
              <a:gd name="connsiteY1" fmla="*/ 0 h 107904"/>
              <a:gd name="connsiteX2" fmla="*/ 2779312 w 2779312"/>
              <a:gd name="connsiteY2" fmla="*/ 95677 h 107904"/>
              <a:gd name="connsiteX3" fmla="*/ 16912 w 2779312"/>
              <a:gd name="connsiteY3" fmla="*/ 107904 h 107904"/>
              <a:gd name="connsiteX4" fmla="*/ 0 w 2779312"/>
              <a:gd name="connsiteY4" fmla="*/ 0 h 107904"/>
              <a:gd name="connsiteX0" fmla="*/ 0 w 2779312"/>
              <a:gd name="connsiteY0" fmla="*/ 0 h 107904"/>
              <a:gd name="connsiteX1" fmla="*/ 2779312 w 2779312"/>
              <a:gd name="connsiteY1" fmla="*/ 0 h 107904"/>
              <a:gd name="connsiteX2" fmla="*/ 2779312 w 2779312"/>
              <a:gd name="connsiteY2" fmla="*/ 95677 h 107904"/>
              <a:gd name="connsiteX3" fmla="*/ 5613 w 2779312"/>
              <a:gd name="connsiteY3" fmla="*/ 107904 h 107904"/>
              <a:gd name="connsiteX4" fmla="*/ 0 w 2779312"/>
              <a:gd name="connsiteY4" fmla="*/ 0 h 107904"/>
              <a:gd name="connsiteX0" fmla="*/ 0 w 2779313"/>
              <a:gd name="connsiteY0" fmla="*/ 0 h 107904"/>
              <a:gd name="connsiteX1" fmla="*/ 2779313 w 2779313"/>
              <a:gd name="connsiteY1" fmla="*/ 0 h 107904"/>
              <a:gd name="connsiteX2" fmla="*/ 2779313 w 2779313"/>
              <a:gd name="connsiteY2" fmla="*/ 95677 h 107904"/>
              <a:gd name="connsiteX3" fmla="*/ 5614 w 2779313"/>
              <a:gd name="connsiteY3" fmla="*/ 107904 h 107904"/>
              <a:gd name="connsiteX4" fmla="*/ 0 w 2779313"/>
              <a:gd name="connsiteY4" fmla="*/ 0 h 107904"/>
              <a:gd name="connsiteX0" fmla="*/ 1455 w 2780768"/>
              <a:gd name="connsiteY0" fmla="*/ 0 h 107904"/>
              <a:gd name="connsiteX1" fmla="*/ 2780768 w 2780768"/>
              <a:gd name="connsiteY1" fmla="*/ 0 h 107904"/>
              <a:gd name="connsiteX2" fmla="*/ 2780768 w 2780768"/>
              <a:gd name="connsiteY2" fmla="*/ 95677 h 107904"/>
              <a:gd name="connsiteX3" fmla="*/ 7069 w 2780768"/>
              <a:gd name="connsiteY3" fmla="*/ 107904 h 107904"/>
              <a:gd name="connsiteX4" fmla="*/ 1455 w 2780768"/>
              <a:gd name="connsiteY4" fmla="*/ 0 h 107904"/>
              <a:gd name="connsiteX0" fmla="*/ 1455 w 2780768"/>
              <a:gd name="connsiteY0" fmla="*/ 0 h 107904"/>
              <a:gd name="connsiteX1" fmla="*/ 2780768 w 2780768"/>
              <a:gd name="connsiteY1" fmla="*/ 0 h 107904"/>
              <a:gd name="connsiteX2" fmla="*/ 2780768 w 2780768"/>
              <a:gd name="connsiteY2" fmla="*/ 95677 h 107904"/>
              <a:gd name="connsiteX3" fmla="*/ 7069 w 2780768"/>
              <a:gd name="connsiteY3" fmla="*/ 107904 h 107904"/>
              <a:gd name="connsiteX4" fmla="*/ 1455 w 2780768"/>
              <a:gd name="connsiteY4" fmla="*/ 0 h 107904"/>
              <a:gd name="connsiteX0" fmla="*/ 0 w 2779313"/>
              <a:gd name="connsiteY0" fmla="*/ 0 h 107904"/>
              <a:gd name="connsiteX1" fmla="*/ 2779313 w 2779313"/>
              <a:gd name="connsiteY1" fmla="*/ 0 h 107904"/>
              <a:gd name="connsiteX2" fmla="*/ 2779313 w 2779313"/>
              <a:gd name="connsiteY2" fmla="*/ 95677 h 107904"/>
              <a:gd name="connsiteX3" fmla="*/ 5614 w 2779313"/>
              <a:gd name="connsiteY3" fmla="*/ 107904 h 107904"/>
              <a:gd name="connsiteX4" fmla="*/ 0 w 2779313"/>
              <a:gd name="connsiteY4" fmla="*/ 0 h 107904"/>
              <a:gd name="connsiteX0" fmla="*/ 977 w 2778732"/>
              <a:gd name="connsiteY0" fmla="*/ 0 h 110325"/>
              <a:gd name="connsiteX1" fmla="*/ 2778732 w 2778732"/>
              <a:gd name="connsiteY1" fmla="*/ 2421 h 110325"/>
              <a:gd name="connsiteX2" fmla="*/ 2778732 w 2778732"/>
              <a:gd name="connsiteY2" fmla="*/ 98098 h 110325"/>
              <a:gd name="connsiteX3" fmla="*/ 5033 w 2778732"/>
              <a:gd name="connsiteY3" fmla="*/ 110325 h 110325"/>
              <a:gd name="connsiteX4" fmla="*/ 977 w 2778732"/>
              <a:gd name="connsiteY4" fmla="*/ 0 h 110325"/>
              <a:gd name="connsiteX0" fmla="*/ 1905 w 2779660"/>
              <a:gd name="connsiteY0" fmla="*/ 0 h 110325"/>
              <a:gd name="connsiteX1" fmla="*/ 2779660 w 2779660"/>
              <a:gd name="connsiteY1" fmla="*/ 2421 h 110325"/>
              <a:gd name="connsiteX2" fmla="*/ 2779660 w 2779660"/>
              <a:gd name="connsiteY2" fmla="*/ 98098 h 110325"/>
              <a:gd name="connsiteX3" fmla="*/ 5961 w 2779660"/>
              <a:gd name="connsiteY3" fmla="*/ 110325 h 110325"/>
              <a:gd name="connsiteX4" fmla="*/ 1905 w 2779660"/>
              <a:gd name="connsiteY4" fmla="*/ 0 h 110325"/>
              <a:gd name="connsiteX0" fmla="*/ 1409 w 2779164"/>
              <a:gd name="connsiteY0" fmla="*/ 0 h 110325"/>
              <a:gd name="connsiteX1" fmla="*/ 2779164 w 2779164"/>
              <a:gd name="connsiteY1" fmla="*/ 2421 h 110325"/>
              <a:gd name="connsiteX2" fmla="*/ 2779164 w 2779164"/>
              <a:gd name="connsiteY2" fmla="*/ 98098 h 110325"/>
              <a:gd name="connsiteX3" fmla="*/ 5465 w 2779164"/>
              <a:gd name="connsiteY3" fmla="*/ 110325 h 110325"/>
              <a:gd name="connsiteX4" fmla="*/ 1409 w 2779164"/>
              <a:gd name="connsiteY4" fmla="*/ 0 h 110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9164" h="110325">
                <a:moveTo>
                  <a:pt x="1409" y="0"/>
                </a:moveTo>
                <a:lnTo>
                  <a:pt x="2779164" y="2421"/>
                </a:lnTo>
                <a:lnTo>
                  <a:pt x="2779164" y="98098"/>
                </a:lnTo>
                <a:lnTo>
                  <a:pt x="5465" y="110325"/>
                </a:lnTo>
                <a:cubicBezTo>
                  <a:pt x="-8048" y="78433"/>
                  <a:pt x="8682" y="37941"/>
                  <a:pt x="1409" y="0"/>
                </a:cubicBezTo>
                <a:close/>
              </a:path>
            </a:pathLst>
          </a:custGeom>
          <a:ln>
            <a:noFill/>
          </a:ln>
          <a:scene3d>
            <a:camera prst="orthographicFront"/>
            <a:lightRig rig="twoPt" dir="t"/>
          </a:scene3d>
          <a:sp3d contourW="12700" prstMaterial="dkEdge">
            <a:bevelT w="38100" h="374650" prst="hardEdge"/>
            <a:bevelB w="38100" h="0" prst="cross"/>
            <a:extrusionClr>
              <a:schemeClr val="accent1">
                <a:lumMod val="75000"/>
              </a:schemeClr>
            </a:extrusionClr>
            <a:contourClr>
              <a:schemeClr val="accent1">
                <a:lumMod val="7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 dirty="0"/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DED0025B-F6A0-47F6-90B2-2CDDBA128A29}"/>
              </a:ext>
            </a:extLst>
          </p:cNvPr>
          <p:cNvGrpSpPr/>
          <p:nvPr/>
        </p:nvGrpSpPr>
        <p:grpSpPr>
          <a:xfrm>
            <a:off x="70415" y="792213"/>
            <a:ext cx="11971264" cy="5438821"/>
            <a:chOff x="70415" y="792213"/>
            <a:chExt cx="11971264" cy="5438821"/>
          </a:xfrm>
        </p:grpSpPr>
        <p:sp>
          <p:nvSpPr>
            <p:cNvPr id="40" name="Rectangle : coins arrondis 39">
              <a:extLst>
                <a:ext uri="{FF2B5EF4-FFF2-40B4-BE49-F238E27FC236}">
                  <a16:creationId xmlns:a16="http://schemas.microsoft.com/office/drawing/2014/main" id="{D726FC9C-420F-4DDC-94FA-435676DDC078}"/>
                </a:ext>
              </a:extLst>
            </p:cNvPr>
            <p:cNvSpPr/>
            <p:nvPr/>
          </p:nvSpPr>
          <p:spPr>
            <a:xfrm>
              <a:off x="70415" y="792857"/>
              <a:ext cx="2433796" cy="360000"/>
            </a:xfrm>
            <a:prstGeom prst="roundRect">
              <a:avLst/>
            </a:prstGeom>
            <a:solidFill>
              <a:srgbClr val="D9DCE3"/>
            </a:solidFill>
            <a:ln>
              <a:solidFill>
                <a:schemeClr val="accent1">
                  <a:shade val="50000"/>
                </a:schemeClr>
              </a:solidFill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  <a:softEdge rad="12700"/>
            </a:effectLst>
            <a:scene3d>
              <a:camera prst="orthographicFront"/>
              <a:lightRig rig="threePt" dir="t"/>
            </a:scene3d>
            <a:sp3d prstMaterial="dkEdge">
              <a:bevelT/>
              <a:bevelB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tx1"/>
                  </a:solidFill>
                  <a:latin typeface="Tw Cen MT Condensed" panose="020B0606020104020203" pitchFamily="34" charset="0"/>
                </a:rPr>
                <a:t>Report Filters</a:t>
              </a:r>
              <a:endParaRPr lang="fr-FR" sz="2000" b="1" dirty="0">
                <a:solidFill>
                  <a:schemeClr val="tx1"/>
                </a:solidFill>
                <a:latin typeface="Tw Cen MT Condensed" panose="020B0606020104020203" pitchFamily="34" charset="0"/>
              </a:endParaRPr>
            </a:p>
          </p:txBody>
        </p:sp>
        <p:sp>
          <p:nvSpPr>
            <p:cNvPr id="50" name="Rectangle: Rounded Corners 45">
              <a:extLst>
                <a:ext uri="{FF2B5EF4-FFF2-40B4-BE49-F238E27FC236}">
                  <a16:creationId xmlns:a16="http://schemas.microsoft.com/office/drawing/2014/main" id="{96983D78-A628-48A3-B40A-8E1EE723F7E6}"/>
                </a:ext>
              </a:extLst>
            </p:cNvPr>
            <p:cNvSpPr/>
            <p:nvPr/>
          </p:nvSpPr>
          <p:spPr>
            <a:xfrm>
              <a:off x="2865272" y="792392"/>
              <a:ext cx="2984503" cy="326384"/>
            </a:xfrm>
            <a:prstGeom prst="round2SameRect">
              <a:avLst>
                <a:gd name="adj1" fmla="val 33719"/>
                <a:gd name="adj2" fmla="val 0"/>
              </a:avLst>
            </a:prstGeom>
            <a:solidFill>
              <a:srgbClr val="D9DCE3"/>
            </a:solidFill>
            <a:ln w="19050">
              <a:solidFill>
                <a:schemeClr val="tx1"/>
              </a:solidFill>
              <a:prstDash val="solid"/>
            </a:ln>
            <a:effectLst>
              <a:glow rad="101600">
                <a:schemeClr val="accent3">
                  <a:satMod val="175000"/>
                  <a:alpha val="40000"/>
                </a:schemeClr>
              </a:glow>
            </a:effectLst>
            <a:scene3d>
              <a:camera prst="orthographicFront"/>
              <a:lightRig rig="flat" dir="t"/>
            </a:scene3d>
            <a:sp3d extrusionH="76200" prstMaterial="dkEdge">
              <a:bevelT w="88900" h="381000" prst="cross"/>
              <a:bevelB w="88900" h="381000" prst="cross"/>
              <a:extrusionClr>
                <a:schemeClr val="accent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58" name="Rectangle: Rounded Corners 45">
              <a:extLst>
                <a:ext uri="{FF2B5EF4-FFF2-40B4-BE49-F238E27FC236}">
                  <a16:creationId xmlns:a16="http://schemas.microsoft.com/office/drawing/2014/main" id="{C3FD3F36-2489-4BAF-A4B6-5E8D308A3922}"/>
                </a:ext>
              </a:extLst>
            </p:cNvPr>
            <p:cNvSpPr/>
            <p:nvPr/>
          </p:nvSpPr>
          <p:spPr>
            <a:xfrm>
              <a:off x="5962476" y="792213"/>
              <a:ext cx="2984503" cy="326384"/>
            </a:xfrm>
            <a:prstGeom prst="round2SameRect">
              <a:avLst>
                <a:gd name="adj1" fmla="val 33719"/>
                <a:gd name="adj2" fmla="val 0"/>
              </a:avLst>
            </a:prstGeom>
            <a:solidFill>
              <a:srgbClr val="D9DCE3"/>
            </a:solidFill>
            <a:ln w="19050">
              <a:solidFill>
                <a:schemeClr val="tx1"/>
              </a:solidFill>
              <a:prstDash val="solid"/>
            </a:ln>
            <a:effectLst>
              <a:glow rad="101600">
                <a:schemeClr val="accent3">
                  <a:satMod val="175000"/>
                  <a:alpha val="40000"/>
                </a:schemeClr>
              </a:glow>
            </a:effectLst>
            <a:scene3d>
              <a:camera prst="orthographicFront"/>
              <a:lightRig rig="flat" dir="t"/>
            </a:scene3d>
            <a:sp3d extrusionH="76200" prstMaterial="dkEdge">
              <a:bevelT w="88900" h="381000" prst="cross"/>
              <a:bevelB w="88900" h="381000" prst="cross"/>
              <a:extrusionClr>
                <a:schemeClr val="accent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E31AA0AC-D63A-4044-BA80-51299EF827E0}"/>
                </a:ext>
              </a:extLst>
            </p:cNvPr>
            <p:cNvSpPr/>
            <p:nvPr/>
          </p:nvSpPr>
          <p:spPr>
            <a:xfrm>
              <a:off x="2865272" y="1124921"/>
              <a:ext cx="2984503" cy="2304000"/>
            </a:xfrm>
            <a:prstGeom prst="rect">
              <a:avLst/>
            </a:prstGeom>
            <a:solidFill>
              <a:schemeClr val="tx2"/>
            </a:solidFill>
            <a:ln w="19050">
              <a:solidFill>
                <a:schemeClr val="tx1"/>
              </a:solidFill>
              <a:prstDash val="solid"/>
            </a:ln>
            <a:effectLst>
              <a:glow rad="50800">
                <a:schemeClr val="tx1">
                  <a:alpha val="40000"/>
                </a:schemeClr>
              </a:glow>
            </a:effectLst>
            <a:scene3d>
              <a:camera prst="orthographicFront"/>
              <a:lightRig rig="flat" dir="t"/>
            </a:scene3d>
            <a:sp3d extrusionH="76200" prstMaterial="dkEdge">
              <a:bevelT h="381000" prst="cross"/>
              <a:bevelB w="139700" prst="cross"/>
              <a:extrusionClr>
                <a:schemeClr val="tx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00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2334745-37F9-4659-BCF1-3BFC1CCF14D6}"/>
                </a:ext>
              </a:extLst>
            </p:cNvPr>
            <p:cNvSpPr/>
            <p:nvPr/>
          </p:nvSpPr>
          <p:spPr>
            <a:xfrm>
              <a:off x="5962476" y="1123481"/>
              <a:ext cx="2984503" cy="2304000"/>
            </a:xfrm>
            <a:prstGeom prst="rect">
              <a:avLst/>
            </a:prstGeom>
            <a:solidFill>
              <a:schemeClr val="tx2"/>
            </a:solidFill>
            <a:ln w="19050">
              <a:solidFill>
                <a:schemeClr val="tx1"/>
              </a:solidFill>
              <a:prstDash val="solid"/>
            </a:ln>
            <a:effectLst>
              <a:glow rad="50800">
                <a:schemeClr val="tx1">
                  <a:alpha val="40000"/>
                </a:schemeClr>
              </a:glow>
            </a:effectLst>
            <a:scene3d>
              <a:camera prst="orthographicFront"/>
              <a:lightRig rig="flat" dir="t"/>
            </a:scene3d>
            <a:sp3d extrusionH="76200" prstMaterial="dkEdge">
              <a:bevelT h="381000" prst="cross"/>
              <a:bevelB w="139700" prst="cross"/>
              <a:extrusionClr>
                <a:schemeClr val="tx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00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60" name="Rectangle: Rounded Corners 45">
              <a:extLst>
                <a:ext uri="{FF2B5EF4-FFF2-40B4-BE49-F238E27FC236}">
                  <a16:creationId xmlns:a16="http://schemas.microsoft.com/office/drawing/2014/main" id="{C46B62E0-15A8-47A2-8D6A-5DDB4FF13FE4}"/>
                </a:ext>
              </a:extLst>
            </p:cNvPr>
            <p:cNvSpPr/>
            <p:nvPr/>
          </p:nvSpPr>
          <p:spPr>
            <a:xfrm>
              <a:off x="9057176" y="792280"/>
              <a:ext cx="2984503" cy="326384"/>
            </a:xfrm>
            <a:prstGeom prst="round2SameRect">
              <a:avLst>
                <a:gd name="adj1" fmla="val 33719"/>
                <a:gd name="adj2" fmla="val 0"/>
              </a:avLst>
            </a:prstGeom>
            <a:solidFill>
              <a:srgbClr val="D9DCE3"/>
            </a:solidFill>
            <a:ln w="19050">
              <a:solidFill>
                <a:schemeClr val="tx1"/>
              </a:solidFill>
              <a:prstDash val="solid"/>
            </a:ln>
            <a:effectLst>
              <a:glow rad="101600">
                <a:schemeClr val="accent3">
                  <a:satMod val="175000"/>
                  <a:alpha val="40000"/>
                </a:schemeClr>
              </a:glow>
            </a:effectLst>
            <a:scene3d>
              <a:camera prst="orthographicFront"/>
              <a:lightRig rig="flat" dir="t"/>
            </a:scene3d>
            <a:sp3d extrusionH="76200" prstMaterial="dkEdge">
              <a:bevelT w="88900" h="381000" prst="cross"/>
              <a:bevelB w="88900" h="381000" prst="cross"/>
              <a:extrusionClr>
                <a:schemeClr val="accent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96D098BD-B1AC-4DA7-85B8-8437470B048A}"/>
                </a:ext>
              </a:extLst>
            </p:cNvPr>
            <p:cNvSpPr/>
            <p:nvPr/>
          </p:nvSpPr>
          <p:spPr>
            <a:xfrm>
              <a:off x="9054890" y="1123480"/>
              <a:ext cx="2984503" cy="2304000"/>
            </a:xfrm>
            <a:prstGeom prst="rect">
              <a:avLst/>
            </a:prstGeom>
            <a:solidFill>
              <a:schemeClr val="tx2"/>
            </a:solidFill>
            <a:ln w="19050">
              <a:solidFill>
                <a:schemeClr val="tx1"/>
              </a:solidFill>
              <a:prstDash val="solid"/>
            </a:ln>
            <a:effectLst>
              <a:glow rad="50800">
                <a:schemeClr val="tx1">
                  <a:alpha val="40000"/>
                </a:schemeClr>
              </a:glow>
            </a:effectLst>
            <a:scene3d>
              <a:camera prst="orthographicFront"/>
              <a:lightRig rig="flat" dir="t"/>
            </a:scene3d>
            <a:sp3d extrusionH="76200" prstMaterial="dkEdge">
              <a:bevelT h="381000" prst="cross"/>
              <a:bevelB w="139700" prst="cross"/>
              <a:extrusionClr>
                <a:schemeClr val="tx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00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44" name="Rectangle: Rounded Corners 45">
              <a:extLst>
                <a:ext uri="{FF2B5EF4-FFF2-40B4-BE49-F238E27FC236}">
                  <a16:creationId xmlns:a16="http://schemas.microsoft.com/office/drawing/2014/main" id="{698BC978-1D48-413B-8CC0-F6F07C035F8C}"/>
                </a:ext>
              </a:extLst>
            </p:cNvPr>
            <p:cNvSpPr/>
            <p:nvPr/>
          </p:nvSpPr>
          <p:spPr>
            <a:xfrm>
              <a:off x="2865272" y="3594505"/>
              <a:ext cx="2984503" cy="326384"/>
            </a:xfrm>
            <a:prstGeom prst="round2SameRect">
              <a:avLst>
                <a:gd name="adj1" fmla="val 33719"/>
                <a:gd name="adj2" fmla="val 0"/>
              </a:avLst>
            </a:prstGeom>
            <a:solidFill>
              <a:srgbClr val="D9DCE3"/>
            </a:solidFill>
            <a:ln w="19050">
              <a:solidFill>
                <a:schemeClr val="tx1"/>
              </a:solidFill>
              <a:prstDash val="solid"/>
            </a:ln>
            <a:effectLst>
              <a:glow rad="101600">
                <a:schemeClr val="accent3">
                  <a:satMod val="175000"/>
                  <a:alpha val="40000"/>
                </a:schemeClr>
              </a:glow>
            </a:effectLst>
            <a:scene3d>
              <a:camera prst="orthographicFront"/>
              <a:lightRig rig="flat" dir="t"/>
            </a:scene3d>
            <a:sp3d extrusionH="76200" prstMaterial="dkEdge">
              <a:bevelT w="88900" h="381000" prst="cross"/>
              <a:bevelB w="88900" h="381000" prst="cross"/>
              <a:extrusionClr>
                <a:schemeClr val="accent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45" name="Rectangle: Rounded Corners 45">
              <a:extLst>
                <a:ext uri="{FF2B5EF4-FFF2-40B4-BE49-F238E27FC236}">
                  <a16:creationId xmlns:a16="http://schemas.microsoft.com/office/drawing/2014/main" id="{8D8DCDE2-033A-4A89-B5E2-9C8A967170F4}"/>
                </a:ext>
              </a:extLst>
            </p:cNvPr>
            <p:cNvSpPr/>
            <p:nvPr/>
          </p:nvSpPr>
          <p:spPr>
            <a:xfrm>
              <a:off x="5962476" y="3594326"/>
              <a:ext cx="2984503" cy="326384"/>
            </a:xfrm>
            <a:prstGeom prst="round2SameRect">
              <a:avLst>
                <a:gd name="adj1" fmla="val 33719"/>
                <a:gd name="adj2" fmla="val 0"/>
              </a:avLst>
            </a:prstGeom>
            <a:solidFill>
              <a:srgbClr val="D9DCE3"/>
            </a:solidFill>
            <a:ln w="19050">
              <a:solidFill>
                <a:schemeClr val="tx1"/>
              </a:solidFill>
              <a:prstDash val="solid"/>
            </a:ln>
            <a:effectLst>
              <a:glow rad="101600">
                <a:schemeClr val="accent3">
                  <a:satMod val="175000"/>
                  <a:alpha val="40000"/>
                </a:schemeClr>
              </a:glow>
            </a:effectLst>
            <a:scene3d>
              <a:camera prst="orthographicFront"/>
              <a:lightRig rig="flat" dir="t"/>
            </a:scene3d>
            <a:sp3d extrusionH="76200" prstMaterial="dkEdge">
              <a:bevelT w="88900" h="381000" prst="cross"/>
              <a:bevelB w="88900" h="381000" prst="cross"/>
              <a:extrusionClr>
                <a:schemeClr val="accent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2E0D8DCA-AF3C-4E4A-ABE7-F73748F88368}"/>
                </a:ext>
              </a:extLst>
            </p:cNvPr>
            <p:cNvSpPr/>
            <p:nvPr/>
          </p:nvSpPr>
          <p:spPr>
            <a:xfrm>
              <a:off x="2865272" y="3927034"/>
              <a:ext cx="2984503" cy="2304000"/>
            </a:xfrm>
            <a:prstGeom prst="rect">
              <a:avLst/>
            </a:prstGeom>
            <a:solidFill>
              <a:schemeClr val="tx2"/>
            </a:solidFill>
            <a:ln w="19050">
              <a:solidFill>
                <a:schemeClr val="tx1"/>
              </a:solidFill>
              <a:prstDash val="solid"/>
            </a:ln>
            <a:effectLst>
              <a:glow rad="50800">
                <a:schemeClr val="tx1">
                  <a:alpha val="40000"/>
                </a:schemeClr>
              </a:glow>
            </a:effectLst>
            <a:scene3d>
              <a:camera prst="orthographicFront"/>
              <a:lightRig rig="flat" dir="t"/>
            </a:scene3d>
            <a:sp3d extrusionH="76200" prstMaterial="dkEdge">
              <a:bevelT h="381000" prst="cross"/>
              <a:bevelB w="139700" prst="cross"/>
              <a:extrusionClr>
                <a:schemeClr val="tx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00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B2E0FE0B-F839-4132-8CAE-87D03EDA8AA8}"/>
                </a:ext>
              </a:extLst>
            </p:cNvPr>
            <p:cNvSpPr/>
            <p:nvPr/>
          </p:nvSpPr>
          <p:spPr>
            <a:xfrm>
              <a:off x="5962476" y="3925594"/>
              <a:ext cx="2984503" cy="2304000"/>
            </a:xfrm>
            <a:prstGeom prst="rect">
              <a:avLst/>
            </a:prstGeom>
            <a:solidFill>
              <a:schemeClr val="tx2"/>
            </a:solidFill>
            <a:ln w="19050">
              <a:solidFill>
                <a:schemeClr val="tx1"/>
              </a:solidFill>
              <a:prstDash val="solid"/>
            </a:ln>
            <a:effectLst>
              <a:glow rad="50800">
                <a:schemeClr val="tx1">
                  <a:alpha val="40000"/>
                </a:schemeClr>
              </a:glow>
            </a:effectLst>
            <a:scene3d>
              <a:camera prst="orthographicFront"/>
              <a:lightRig rig="flat" dir="t"/>
            </a:scene3d>
            <a:sp3d extrusionH="76200" prstMaterial="dkEdge">
              <a:bevelT h="381000" prst="cross"/>
              <a:bevelB w="139700" prst="cross"/>
              <a:extrusionClr>
                <a:schemeClr val="tx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00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48" name="Rectangle: Rounded Corners 45">
              <a:extLst>
                <a:ext uri="{FF2B5EF4-FFF2-40B4-BE49-F238E27FC236}">
                  <a16:creationId xmlns:a16="http://schemas.microsoft.com/office/drawing/2014/main" id="{5BC7F8A3-1E5D-483A-B930-2149399CF6E3}"/>
                </a:ext>
              </a:extLst>
            </p:cNvPr>
            <p:cNvSpPr/>
            <p:nvPr/>
          </p:nvSpPr>
          <p:spPr>
            <a:xfrm>
              <a:off x="9057176" y="3594393"/>
              <a:ext cx="2984503" cy="326384"/>
            </a:xfrm>
            <a:prstGeom prst="round2SameRect">
              <a:avLst>
                <a:gd name="adj1" fmla="val 33719"/>
                <a:gd name="adj2" fmla="val 0"/>
              </a:avLst>
            </a:prstGeom>
            <a:solidFill>
              <a:srgbClr val="D9DCE3"/>
            </a:solidFill>
            <a:ln w="19050">
              <a:solidFill>
                <a:schemeClr val="tx1"/>
              </a:solidFill>
              <a:prstDash val="solid"/>
            </a:ln>
            <a:effectLst>
              <a:glow rad="101600">
                <a:schemeClr val="accent3">
                  <a:satMod val="175000"/>
                  <a:alpha val="40000"/>
                </a:schemeClr>
              </a:glow>
            </a:effectLst>
            <a:scene3d>
              <a:camera prst="orthographicFront"/>
              <a:lightRig rig="flat" dir="t"/>
            </a:scene3d>
            <a:sp3d extrusionH="76200" prstMaterial="dkEdge">
              <a:bevelT w="88900" h="381000" prst="cross"/>
              <a:bevelB w="88900" h="381000" prst="cross"/>
              <a:extrusionClr>
                <a:schemeClr val="accent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80461204-11C9-4AEA-B5A2-5D4D811F5B5F}"/>
                </a:ext>
              </a:extLst>
            </p:cNvPr>
            <p:cNvSpPr/>
            <p:nvPr/>
          </p:nvSpPr>
          <p:spPr>
            <a:xfrm>
              <a:off x="9054890" y="3925593"/>
              <a:ext cx="2984503" cy="2304000"/>
            </a:xfrm>
            <a:prstGeom prst="rect">
              <a:avLst/>
            </a:prstGeom>
            <a:solidFill>
              <a:schemeClr val="tx2"/>
            </a:solidFill>
            <a:ln w="19050">
              <a:solidFill>
                <a:schemeClr val="tx1"/>
              </a:solidFill>
              <a:prstDash val="solid"/>
            </a:ln>
            <a:effectLst>
              <a:glow rad="50800">
                <a:schemeClr val="tx1">
                  <a:alpha val="40000"/>
                </a:schemeClr>
              </a:glow>
            </a:effectLst>
            <a:scene3d>
              <a:camera prst="orthographicFront"/>
              <a:lightRig rig="flat" dir="t"/>
            </a:scene3d>
            <a:sp3d extrusionH="76200" prstMaterial="dkEdge">
              <a:bevelT h="381000" prst="cross"/>
              <a:bevelB w="139700" prst="cross"/>
              <a:extrusionClr>
                <a:schemeClr val="tx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00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sp>
        <p:nvSpPr>
          <p:cNvPr id="52" name="Rectangle: Rounded Corners 22">
            <a:extLst>
              <a:ext uri="{FF2B5EF4-FFF2-40B4-BE49-F238E27FC236}">
                <a16:creationId xmlns:a16="http://schemas.microsoft.com/office/drawing/2014/main" id="{10E54653-ADD6-4904-9497-860DA296474E}"/>
              </a:ext>
            </a:extLst>
          </p:cNvPr>
          <p:cNvSpPr/>
          <p:nvPr/>
        </p:nvSpPr>
        <p:spPr>
          <a:xfrm>
            <a:off x="70415" y="6363160"/>
            <a:ext cx="12024000" cy="432000"/>
          </a:xfrm>
          <a:prstGeom prst="roundRect">
            <a:avLst>
              <a:gd name="adj" fmla="val 5838"/>
            </a:avLst>
          </a:prstGeom>
          <a:solidFill>
            <a:srgbClr val="D9DCE3"/>
          </a:solidFill>
          <a:ln>
            <a:solidFill>
              <a:schemeClr val="accent1">
                <a:shade val="50000"/>
              </a:schemeClr>
            </a:solidFill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  <a:softEdge rad="12700"/>
          </a:effectLst>
          <a:scene3d>
            <a:camera prst="orthographicFront"/>
            <a:lightRig rig="threePt" dir="t"/>
          </a:scene3d>
          <a:sp3d prstMaterial="dkEdge"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21530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5" descr="Une image contenant personne, homme, assis, table&#10;&#10;Description générée automatiquement">
            <a:extLst>
              <a:ext uri="{FF2B5EF4-FFF2-40B4-BE49-F238E27FC236}">
                <a16:creationId xmlns:a16="http://schemas.microsoft.com/office/drawing/2014/main" id="{6C8E8DE7-F165-41FA-BD98-E73D0209A3E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11575" r="2" b="13310"/>
          <a:stretch/>
        </p:blipFill>
        <p:spPr>
          <a:xfrm>
            <a:off x="20" y="-77714"/>
            <a:ext cx="12195804" cy="6968596"/>
          </a:xfrm>
          <a:custGeom>
            <a:avLst/>
            <a:gdLst>
              <a:gd name="connsiteX0" fmla="*/ 0 w 12195824"/>
              <a:gd name="connsiteY0" fmla="*/ 0 h 6893684"/>
              <a:gd name="connsiteX1" fmla="*/ 12195824 w 12195824"/>
              <a:gd name="connsiteY1" fmla="*/ 0 h 6893684"/>
              <a:gd name="connsiteX2" fmla="*/ 12195824 w 12195824"/>
              <a:gd name="connsiteY2" fmla="*/ 6893684 h 6893684"/>
              <a:gd name="connsiteX3" fmla="*/ 0 w 12195824"/>
              <a:gd name="connsiteY3" fmla="*/ 6893684 h 6893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5824" h="6893684">
                <a:moveTo>
                  <a:pt x="0" y="0"/>
                </a:moveTo>
                <a:lnTo>
                  <a:pt x="12195824" y="0"/>
                </a:lnTo>
                <a:lnTo>
                  <a:pt x="12195824" y="6893684"/>
                </a:lnTo>
                <a:lnTo>
                  <a:pt x="0" y="6893684"/>
                </a:lnTo>
                <a:close/>
              </a:path>
            </a:pathLst>
          </a:custGeom>
          <a:solidFill>
            <a:srgbClr val="D9DCE3"/>
          </a:solidFill>
          <a:ln>
            <a:solidFill>
              <a:schemeClr val="accent1">
                <a:shade val="50000"/>
              </a:schemeClr>
            </a:solidFill>
          </a:ln>
          <a:effectLst>
            <a:glow rad="63500">
              <a:schemeClr val="accent6">
                <a:satMod val="175000"/>
                <a:alpha val="40000"/>
              </a:schemeClr>
            </a:glow>
            <a:outerShdw blurRad="76200" dir="13500000" sy="23000" kx="1200000" algn="br" rotWithShape="0">
              <a:prstClr val="black">
                <a:alpha val="20000"/>
              </a:prstClr>
            </a:outerShdw>
            <a:softEdge rad="12700"/>
          </a:effectLst>
          <a:scene3d>
            <a:camera prst="orthographicFront"/>
            <a:lightRig rig="threePt" dir="t"/>
          </a:scene3d>
          <a:sp3d prstMaterial="dkEdge">
            <a:bevelT/>
            <a:bevelB/>
          </a:sp3d>
        </p:spPr>
      </p:pic>
      <p:sp>
        <p:nvSpPr>
          <p:cNvPr id="47" name="Rectangle 2">
            <a:extLst>
              <a:ext uri="{FF2B5EF4-FFF2-40B4-BE49-F238E27FC236}">
                <a16:creationId xmlns:a16="http://schemas.microsoft.com/office/drawing/2014/main" id="{A24B5B62-1A01-4EEA-B009-276722625C34}"/>
              </a:ext>
            </a:extLst>
          </p:cNvPr>
          <p:cNvSpPr/>
          <p:nvPr/>
        </p:nvSpPr>
        <p:spPr>
          <a:xfrm>
            <a:off x="5951004" y="-21617"/>
            <a:ext cx="6222133" cy="6895945"/>
          </a:xfrm>
          <a:custGeom>
            <a:avLst/>
            <a:gdLst>
              <a:gd name="connsiteX0" fmla="*/ 0 w 12138305"/>
              <a:gd name="connsiteY0" fmla="*/ 0 h 6865844"/>
              <a:gd name="connsiteX1" fmla="*/ 12138305 w 12138305"/>
              <a:gd name="connsiteY1" fmla="*/ 0 h 6865844"/>
              <a:gd name="connsiteX2" fmla="*/ 12138305 w 12138305"/>
              <a:gd name="connsiteY2" fmla="*/ 6865844 h 6865844"/>
              <a:gd name="connsiteX3" fmla="*/ 0 w 12138305"/>
              <a:gd name="connsiteY3" fmla="*/ 6865844 h 6865844"/>
              <a:gd name="connsiteX4" fmla="*/ 0 w 12138305"/>
              <a:gd name="connsiteY4" fmla="*/ 0 h 6865844"/>
              <a:gd name="connsiteX0" fmla="*/ 0 w 12138305"/>
              <a:gd name="connsiteY0" fmla="*/ 44970 h 6910814"/>
              <a:gd name="connsiteX1" fmla="*/ 8054883 w 12138305"/>
              <a:gd name="connsiteY1" fmla="*/ 0 h 6910814"/>
              <a:gd name="connsiteX2" fmla="*/ 12138305 w 12138305"/>
              <a:gd name="connsiteY2" fmla="*/ 44970 h 6910814"/>
              <a:gd name="connsiteX3" fmla="*/ 12138305 w 12138305"/>
              <a:gd name="connsiteY3" fmla="*/ 6910814 h 6910814"/>
              <a:gd name="connsiteX4" fmla="*/ 0 w 12138305"/>
              <a:gd name="connsiteY4" fmla="*/ 6910814 h 6910814"/>
              <a:gd name="connsiteX5" fmla="*/ 0 w 12138305"/>
              <a:gd name="connsiteY5" fmla="*/ 44970 h 6910814"/>
              <a:gd name="connsiteX0" fmla="*/ 0 w 12138305"/>
              <a:gd name="connsiteY0" fmla="*/ 44970 h 6940445"/>
              <a:gd name="connsiteX1" fmla="*/ 8054883 w 12138305"/>
              <a:gd name="connsiteY1" fmla="*/ 0 h 6940445"/>
              <a:gd name="connsiteX2" fmla="*/ 12138305 w 12138305"/>
              <a:gd name="connsiteY2" fmla="*/ 44970 h 6940445"/>
              <a:gd name="connsiteX3" fmla="*/ 12138305 w 12138305"/>
              <a:gd name="connsiteY3" fmla="*/ 6910814 h 6940445"/>
              <a:gd name="connsiteX4" fmla="*/ 4082490 w 12138305"/>
              <a:gd name="connsiteY4" fmla="*/ 6940445 h 6940445"/>
              <a:gd name="connsiteX5" fmla="*/ 0 w 12138305"/>
              <a:gd name="connsiteY5" fmla="*/ 6910814 h 6940445"/>
              <a:gd name="connsiteX6" fmla="*/ 0 w 12138305"/>
              <a:gd name="connsiteY6" fmla="*/ 44970 h 6940445"/>
              <a:gd name="connsiteX0" fmla="*/ 0 w 12138305"/>
              <a:gd name="connsiteY0" fmla="*/ 44970 h 6940445"/>
              <a:gd name="connsiteX1" fmla="*/ 8054883 w 12138305"/>
              <a:gd name="connsiteY1" fmla="*/ 0 h 6940445"/>
              <a:gd name="connsiteX2" fmla="*/ 12138305 w 12138305"/>
              <a:gd name="connsiteY2" fmla="*/ 44970 h 6940445"/>
              <a:gd name="connsiteX3" fmla="*/ 12138305 w 12138305"/>
              <a:gd name="connsiteY3" fmla="*/ 6910814 h 6940445"/>
              <a:gd name="connsiteX4" fmla="*/ 4082490 w 12138305"/>
              <a:gd name="connsiteY4" fmla="*/ 6940445 h 6940445"/>
              <a:gd name="connsiteX5" fmla="*/ 0 w 12138305"/>
              <a:gd name="connsiteY5" fmla="*/ 44970 h 6940445"/>
              <a:gd name="connsiteX0" fmla="*/ 0 w 12138305"/>
              <a:gd name="connsiteY0" fmla="*/ 44970 h 6940445"/>
              <a:gd name="connsiteX1" fmla="*/ 8054883 w 12138305"/>
              <a:gd name="connsiteY1" fmla="*/ 0 h 6940445"/>
              <a:gd name="connsiteX2" fmla="*/ 12138305 w 12138305"/>
              <a:gd name="connsiteY2" fmla="*/ 6910814 h 6940445"/>
              <a:gd name="connsiteX3" fmla="*/ 4082490 w 12138305"/>
              <a:gd name="connsiteY3" fmla="*/ 6940445 h 6940445"/>
              <a:gd name="connsiteX4" fmla="*/ 0 w 12138305"/>
              <a:gd name="connsiteY4" fmla="*/ 44970 h 6940445"/>
              <a:gd name="connsiteX0" fmla="*/ 0 w 12138305"/>
              <a:gd name="connsiteY0" fmla="*/ 0 h 6895475"/>
              <a:gd name="connsiteX1" fmla="*/ 8083018 w 12138305"/>
              <a:gd name="connsiteY1" fmla="*/ 4266 h 6895475"/>
              <a:gd name="connsiteX2" fmla="*/ 12138305 w 12138305"/>
              <a:gd name="connsiteY2" fmla="*/ 6865844 h 6895475"/>
              <a:gd name="connsiteX3" fmla="*/ 4082490 w 12138305"/>
              <a:gd name="connsiteY3" fmla="*/ 6895475 h 6895475"/>
              <a:gd name="connsiteX4" fmla="*/ 0 w 12138305"/>
              <a:gd name="connsiteY4" fmla="*/ 0 h 6895475"/>
              <a:gd name="connsiteX0" fmla="*/ 0 w 12138305"/>
              <a:gd name="connsiteY0" fmla="*/ 0 h 6867339"/>
              <a:gd name="connsiteX1" fmla="*/ 8083018 w 12138305"/>
              <a:gd name="connsiteY1" fmla="*/ 4266 h 6867339"/>
              <a:gd name="connsiteX2" fmla="*/ 12138305 w 12138305"/>
              <a:gd name="connsiteY2" fmla="*/ 6865844 h 6867339"/>
              <a:gd name="connsiteX3" fmla="*/ 4082490 w 12138305"/>
              <a:gd name="connsiteY3" fmla="*/ 6867339 h 6867339"/>
              <a:gd name="connsiteX4" fmla="*/ 0 w 12138305"/>
              <a:gd name="connsiteY4" fmla="*/ 0 h 6867339"/>
              <a:gd name="connsiteX0" fmla="*/ 0 w 12187542"/>
              <a:gd name="connsiteY0" fmla="*/ 0 h 6867339"/>
              <a:gd name="connsiteX1" fmla="*/ 8083018 w 12187542"/>
              <a:gd name="connsiteY1" fmla="*/ 4266 h 6867339"/>
              <a:gd name="connsiteX2" fmla="*/ 12187542 w 12187542"/>
              <a:gd name="connsiteY2" fmla="*/ 6865844 h 6867339"/>
              <a:gd name="connsiteX3" fmla="*/ 4082490 w 12187542"/>
              <a:gd name="connsiteY3" fmla="*/ 6867339 h 6867339"/>
              <a:gd name="connsiteX4" fmla="*/ 0 w 12187542"/>
              <a:gd name="connsiteY4" fmla="*/ 0 h 6867339"/>
              <a:gd name="connsiteX0" fmla="*/ 0 w 12187542"/>
              <a:gd name="connsiteY0" fmla="*/ 0 h 6889545"/>
              <a:gd name="connsiteX1" fmla="*/ 8083018 w 12187542"/>
              <a:gd name="connsiteY1" fmla="*/ 4266 h 6889545"/>
              <a:gd name="connsiteX2" fmla="*/ 12187542 w 12187542"/>
              <a:gd name="connsiteY2" fmla="*/ 6865844 h 6889545"/>
              <a:gd name="connsiteX3" fmla="*/ 4071657 w 12187542"/>
              <a:gd name="connsiteY3" fmla="*/ 6889545 h 6889545"/>
              <a:gd name="connsiteX4" fmla="*/ 0 w 12187542"/>
              <a:gd name="connsiteY4" fmla="*/ 0 h 6889545"/>
              <a:gd name="connsiteX0" fmla="*/ 0 w 12187542"/>
              <a:gd name="connsiteY0" fmla="*/ 0 h 6882143"/>
              <a:gd name="connsiteX1" fmla="*/ 8083018 w 12187542"/>
              <a:gd name="connsiteY1" fmla="*/ 4266 h 6882143"/>
              <a:gd name="connsiteX2" fmla="*/ 12187542 w 12187542"/>
              <a:gd name="connsiteY2" fmla="*/ 6865844 h 6882143"/>
              <a:gd name="connsiteX3" fmla="*/ 4071657 w 12187542"/>
              <a:gd name="connsiteY3" fmla="*/ 6882143 h 6882143"/>
              <a:gd name="connsiteX4" fmla="*/ 0 w 12187542"/>
              <a:gd name="connsiteY4" fmla="*/ 0 h 6882143"/>
              <a:gd name="connsiteX0" fmla="*/ 0 w 12187542"/>
              <a:gd name="connsiteY0" fmla="*/ 0 h 6882143"/>
              <a:gd name="connsiteX1" fmla="*/ 8083018 w 12187542"/>
              <a:gd name="connsiteY1" fmla="*/ 4266 h 6882143"/>
              <a:gd name="connsiteX2" fmla="*/ 12187542 w 12187542"/>
              <a:gd name="connsiteY2" fmla="*/ 6880649 h 6882143"/>
              <a:gd name="connsiteX3" fmla="*/ 4071657 w 12187542"/>
              <a:gd name="connsiteY3" fmla="*/ 6882143 h 6882143"/>
              <a:gd name="connsiteX4" fmla="*/ 0 w 12187542"/>
              <a:gd name="connsiteY4" fmla="*/ 0 h 6882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7542" h="6882143">
                <a:moveTo>
                  <a:pt x="0" y="0"/>
                </a:moveTo>
                <a:lnTo>
                  <a:pt x="8083018" y="4266"/>
                </a:lnTo>
                <a:lnTo>
                  <a:pt x="12187542" y="6880649"/>
                </a:lnTo>
                <a:lnTo>
                  <a:pt x="4071657" y="688214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 prstMaterial="dkEdge"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48" name="Title 2">
            <a:extLst>
              <a:ext uri="{FF2B5EF4-FFF2-40B4-BE49-F238E27FC236}">
                <a16:creationId xmlns:a16="http://schemas.microsoft.com/office/drawing/2014/main" id="{2B6B3668-3135-4395-9CD1-06253B664884}"/>
              </a:ext>
            </a:extLst>
          </p:cNvPr>
          <p:cNvSpPr txBox="1">
            <a:spLocks/>
          </p:cNvSpPr>
          <p:nvPr/>
        </p:nvSpPr>
        <p:spPr>
          <a:xfrm>
            <a:off x="6069749" y="521053"/>
            <a:ext cx="4226102" cy="600250"/>
          </a:xfrm>
          <a:prstGeom prst="rect">
            <a:avLst/>
          </a:prstGeom>
          <a:solidFill>
            <a:schemeClr val="tx1">
              <a:alpha val="0"/>
            </a:schemeClr>
          </a:solidFill>
          <a:ln>
            <a:noFill/>
          </a:ln>
          <a:effectLst>
            <a:innerShdw blurRad="114300">
              <a:prstClr val="black"/>
            </a:innerShdw>
            <a:softEdge rad="0"/>
          </a:effectLst>
          <a:scene3d>
            <a:camera prst="orthographicFront"/>
            <a:lightRig rig="sunrise" dir="t"/>
          </a:scene3d>
          <a:sp3d extrusionH="76200" prstMaterial="dkEdge">
            <a:bevelT/>
            <a:bevelB/>
            <a:extrusionClr>
              <a:schemeClr val="tx1"/>
            </a:extrusionClr>
          </a:sp3d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13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 dirty="0">
                <a:solidFill>
                  <a:srgbClr val="D9DCE3"/>
                </a:solidFill>
                <a:effectLst>
                  <a:glow rad="63500">
                    <a:schemeClr val="accent3">
                      <a:alpha val="40000"/>
                    </a:schemeClr>
                  </a:glow>
                </a:effectLst>
                <a:latin typeface="Oswald" panose="02000503000000000000" pitchFamily="2" charset="0"/>
              </a:rPr>
              <a:t>ANALYTICS</a:t>
            </a:r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26DD10BB-B266-46E8-8CB8-CF75EC87D7EA}"/>
              </a:ext>
            </a:extLst>
          </p:cNvPr>
          <p:cNvGrpSpPr/>
          <p:nvPr/>
        </p:nvGrpSpPr>
        <p:grpSpPr>
          <a:xfrm>
            <a:off x="6714530" y="1136365"/>
            <a:ext cx="3007815" cy="396455"/>
            <a:chOff x="6714530" y="1213633"/>
            <a:chExt cx="3572469" cy="502358"/>
          </a:xfrm>
        </p:grpSpPr>
        <p:sp>
          <p:nvSpPr>
            <p:cNvPr id="45" name="Freeform: Shape 40">
              <a:extLst>
                <a:ext uri="{FF2B5EF4-FFF2-40B4-BE49-F238E27FC236}">
                  <a16:creationId xmlns:a16="http://schemas.microsoft.com/office/drawing/2014/main" id="{BE84A283-BE7A-4E07-A2E5-B5D680AC05E5}"/>
                </a:ext>
              </a:extLst>
            </p:cNvPr>
            <p:cNvSpPr/>
            <p:nvPr/>
          </p:nvSpPr>
          <p:spPr>
            <a:xfrm>
              <a:off x="6714530" y="1213633"/>
              <a:ext cx="3572469" cy="227696"/>
            </a:xfrm>
            <a:custGeom>
              <a:avLst/>
              <a:gdLst>
                <a:gd name="connsiteX0" fmla="*/ 0 w 2779312"/>
                <a:gd name="connsiteY0" fmla="*/ 0 h 95677"/>
                <a:gd name="connsiteX1" fmla="*/ 2779312 w 2779312"/>
                <a:gd name="connsiteY1" fmla="*/ 0 h 95677"/>
                <a:gd name="connsiteX2" fmla="*/ 2779312 w 2779312"/>
                <a:gd name="connsiteY2" fmla="*/ 95677 h 95677"/>
                <a:gd name="connsiteX3" fmla="*/ 40539 w 2779312"/>
                <a:gd name="connsiteY3" fmla="*/ 95677 h 95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79312" h="95677">
                  <a:moveTo>
                    <a:pt x="0" y="0"/>
                  </a:moveTo>
                  <a:lnTo>
                    <a:pt x="2779312" y="0"/>
                  </a:lnTo>
                  <a:lnTo>
                    <a:pt x="2779312" y="95677"/>
                  </a:lnTo>
                  <a:lnTo>
                    <a:pt x="40539" y="95677"/>
                  </a:lnTo>
                  <a:close/>
                </a:path>
              </a:pathLst>
            </a:custGeom>
            <a:ln>
              <a:noFill/>
            </a:ln>
            <a:scene3d>
              <a:camera prst="orthographicFront"/>
              <a:lightRig rig="threePt" dir="t"/>
            </a:scene3d>
            <a:sp3d prstMaterial="dkEdge">
              <a:bevelT w="38100" h="38100" prst="relaxedInset"/>
              <a:bevelB prst="relaxedInse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350" dirty="0"/>
            </a:p>
          </p:txBody>
        </p:sp>
        <p:sp>
          <p:nvSpPr>
            <p:cNvPr id="46" name="Freeform: Shape 41">
              <a:extLst>
                <a:ext uri="{FF2B5EF4-FFF2-40B4-BE49-F238E27FC236}">
                  <a16:creationId xmlns:a16="http://schemas.microsoft.com/office/drawing/2014/main" id="{F1EE25BF-5816-49D7-BB9C-87014CD2307B}"/>
                </a:ext>
              </a:extLst>
            </p:cNvPr>
            <p:cNvSpPr/>
            <p:nvPr/>
          </p:nvSpPr>
          <p:spPr>
            <a:xfrm>
              <a:off x="6790646" y="1488295"/>
              <a:ext cx="1617157" cy="227696"/>
            </a:xfrm>
            <a:custGeom>
              <a:avLst/>
              <a:gdLst>
                <a:gd name="connsiteX0" fmla="*/ 0 w 1258118"/>
                <a:gd name="connsiteY0" fmla="*/ 0 h 95677"/>
                <a:gd name="connsiteX1" fmla="*/ 1258118 w 1258118"/>
                <a:gd name="connsiteY1" fmla="*/ 0 h 95677"/>
                <a:gd name="connsiteX2" fmla="*/ 1258118 w 1258118"/>
                <a:gd name="connsiteY2" fmla="*/ 95677 h 95677"/>
                <a:gd name="connsiteX3" fmla="*/ 40539 w 1258118"/>
                <a:gd name="connsiteY3" fmla="*/ 95677 h 95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58118" h="95677">
                  <a:moveTo>
                    <a:pt x="0" y="0"/>
                  </a:moveTo>
                  <a:lnTo>
                    <a:pt x="1258118" y="0"/>
                  </a:lnTo>
                  <a:lnTo>
                    <a:pt x="1258118" y="95677"/>
                  </a:lnTo>
                  <a:lnTo>
                    <a:pt x="40539" y="95677"/>
                  </a:lnTo>
                  <a:close/>
                </a:path>
              </a:pathLst>
            </a:custGeom>
            <a:ln>
              <a:noFill/>
            </a:ln>
            <a:scene3d>
              <a:camera prst="orthographicFront"/>
              <a:lightRig rig="threePt" dir="t"/>
            </a:scene3d>
            <a:sp3d prstMaterial="dkEdge">
              <a:bevelT w="38100" h="38100" prst="relaxedInset"/>
              <a:bevelB prst="relaxedInse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350" dirty="0"/>
            </a:p>
          </p:txBody>
        </p:sp>
      </p:grpSp>
      <p:grpSp>
        <p:nvGrpSpPr>
          <p:cNvPr id="5" name="Groupe 4">
            <a:extLst>
              <a:ext uri="{FF2B5EF4-FFF2-40B4-BE49-F238E27FC236}">
                <a16:creationId xmlns:a16="http://schemas.microsoft.com/office/drawing/2014/main" id="{EBFDA42A-C463-4DD2-B914-656BC40D1451}"/>
              </a:ext>
            </a:extLst>
          </p:cNvPr>
          <p:cNvGrpSpPr/>
          <p:nvPr/>
        </p:nvGrpSpPr>
        <p:grpSpPr>
          <a:xfrm>
            <a:off x="5871620" y="41233"/>
            <a:ext cx="2885001" cy="6680862"/>
            <a:chOff x="5871620" y="41233"/>
            <a:chExt cx="2885001" cy="6680862"/>
          </a:xfrm>
          <a:effectLst/>
          <a:scene3d>
            <a:camera prst="orthographicFront"/>
            <a:lightRig rig="harsh" dir="t"/>
          </a:scene3d>
        </p:grpSpPr>
        <p:sp>
          <p:nvSpPr>
            <p:cNvPr id="42" name="Freeform: Shape 78">
              <a:extLst>
                <a:ext uri="{FF2B5EF4-FFF2-40B4-BE49-F238E27FC236}">
                  <a16:creationId xmlns:a16="http://schemas.microsoft.com/office/drawing/2014/main" id="{5FC409E4-6B62-4C3D-9A03-205B4A576DB1}"/>
                </a:ext>
              </a:extLst>
            </p:cNvPr>
            <p:cNvSpPr/>
            <p:nvPr/>
          </p:nvSpPr>
          <p:spPr>
            <a:xfrm rot="480000">
              <a:off x="5871620" y="151746"/>
              <a:ext cx="2885001" cy="6570349"/>
            </a:xfrm>
            <a:custGeom>
              <a:avLst/>
              <a:gdLst>
                <a:gd name="connsiteX0" fmla="*/ 0 w 3081402"/>
                <a:gd name="connsiteY0" fmla="*/ 0 h 5123145"/>
                <a:gd name="connsiteX1" fmla="*/ 3081402 w 3081402"/>
                <a:gd name="connsiteY1" fmla="*/ 3081402 h 5123145"/>
                <a:gd name="connsiteX2" fmla="*/ 3081402 w 3081402"/>
                <a:gd name="connsiteY2" fmla="*/ 5123145 h 5123145"/>
                <a:gd name="connsiteX0" fmla="*/ 0 w 3081402"/>
                <a:gd name="connsiteY0" fmla="*/ 0 h 5123145"/>
                <a:gd name="connsiteX1" fmla="*/ 3081402 w 3081402"/>
                <a:gd name="connsiteY1" fmla="*/ 5123145 h 5123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81402" h="5123145">
                  <a:moveTo>
                    <a:pt x="0" y="0"/>
                  </a:moveTo>
                  <a:lnTo>
                    <a:pt x="3081402" y="5123145"/>
                  </a:lnTo>
                </a:path>
              </a:pathLst>
            </a:custGeom>
            <a:solidFill>
              <a:schemeClr val="bg2"/>
            </a:solidFill>
            <a:ln>
              <a:solidFill>
                <a:schemeClr val="accent4">
                  <a:lumMod val="75000"/>
                </a:schemeClr>
              </a:solidFill>
            </a:ln>
            <a:sp3d prstMaterial="clear">
              <a:bevelT/>
              <a:bevelB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43" name="Freeform: Shape 79">
              <a:extLst>
                <a:ext uri="{FF2B5EF4-FFF2-40B4-BE49-F238E27FC236}">
                  <a16:creationId xmlns:a16="http://schemas.microsoft.com/office/drawing/2014/main" id="{10F4AF2D-B91D-422C-8788-8EB594BB0EEA}"/>
                </a:ext>
              </a:extLst>
            </p:cNvPr>
            <p:cNvSpPr/>
            <p:nvPr/>
          </p:nvSpPr>
          <p:spPr>
            <a:xfrm rot="480000">
              <a:off x="6039247" y="41233"/>
              <a:ext cx="1086389" cy="2451656"/>
            </a:xfrm>
            <a:custGeom>
              <a:avLst/>
              <a:gdLst>
                <a:gd name="connsiteX0" fmla="*/ 0 w 891039"/>
                <a:gd name="connsiteY0" fmla="*/ 0 h 1485066"/>
                <a:gd name="connsiteX1" fmla="*/ 891039 w 891039"/>
                <a:gd name="connsiteY1" fmla="*/ 1485066 h 1485066"/>
                <a:gd name="connsiteX2" fmla="*/ 891039 w 891039"/>
                <a:gd name="connsiteY2" fmla="*/ 1485066 h 1485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1039" h="1485066">
                  <a:moveTo>
                    <a:pt x="0" y="0"/>
                  </a:moveTo>
                  <a:lnTo>
                    <a:pt x="891039" y="1485066"/>
                  </a:lnTo>
                  <a:lnTo>
                    <a:pt x="891039" y="1485066"/>
                  </a:lnTo>
                </a:path>
              </a:pathLst>
            </a:custGeom>
            <a:solidFill>
              <a:schemeClr val="bg2"/>
            </a:solidFill>
            <a:ln>
              <a:solidFill>
                <a:schemeClr val="accent4">
                  <a:lumMod val="75000"/>
                </a:schemeClr>
              </a:solidFill>
            </a:ln>
            <a:sp3d prstMaterial="clear">
              <a:bevelT/>
              <a:bevelB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sp>
        <p:nvSpPr>
          <p:cNvPr id="44" name="ZoneTexte 43">
            <a:extLst>
              <a:ext uri="{FF2B5EF4-FFF2-40B4-BE49-F238E27FC236}">
                <a16:creationId xmlns:a16="http://schemas.microsoft.com/office/drawing/2014/main" id="{03A23E77-C0EC-4783-9AA8-48D31D811CE3}"/>
              </a:ext>
            </a:extLst>
          </p:cNvPr>
          <p:cNvSpPr txBox="1"/>
          <p:nvPr/>
        </p:nvSpPr>
        <p:spPr>
          <a:xfrm>
            <a:off x="8226517" y="6499694"/>
            <a:ext cx="3426377" cy="369332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 prstMaterial="dkEdge">
            <a:bevelT/>
            <a:bevelB/>
          </a:sp3d>
        </p:spPr>
        <p:txBody>
          <a:bodyPr wrap="square">
            <a:spAutoFit/>
          </a:bodyPr>
          <a:lstStyle/>
          <a:p>
            <a:r>
              <a:rPr lang="fr-FR" dirty="0">
                <a:solidFill>
                  <a:srgbClr val="D9DCE3"/>
                </a:solidFill>
                <a:latin typeface="Oswald" panose="02000503000000000000" pitchFamily="2" charset="0"/>
              </a:rPr>
              <a:t>Dibassi@hotmail.com</a:t>
            </a:r>
          </a:p>
        </p:txBody>
      </p:sp>
      <p:sp>
        <p:nvSpPr>
          <p:cNvPr id="49" name="Rectangle : coins arrondis 48">
            <a:extLst>
              <a:ext uri="{FF2B5EF4-FFF2-40B4-BE49-F238E27FC236}">
                <a16:creationId xmlns:a16="http://schemas.microsoft.com/office/drawing/2014/main" id="{21F7FD49-5C38-4E98-ACC1-12B4832D779D}"/>
              </a:ext>
            </a:extLst>
          </p:cNvPr>
          <p:cNvSpPr/>
          <p:nvPr/>
        </p:nvSpPr>
        <p:spPr>
          <a:xfrm>
            <a:off x="7111614" y="1895250"/>
            <a:ext cx="3420000" cy="540000"/>
          </a:xfrm>
          <a:prstGeom prst="roundRect">
            <a:avLst/>
          </a:prstGeom>
          <a:solidFill>
            <a:srgbClr val="D9DCE3"/>
          </a:solidFill>
          <a:ln>
            <a:solidFill>
              <a:schemeClr val="accent1">
                <a:shade val="50000"/>
              </a:schemeClr>
            </a:solidFill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  <a:softEdge rad="12700"/>
          </a:effectLst>
          <a:scene3d>
            <a:camera prst="orthographicFront"/>
            <a:lightRig rig="threePt" dir="t"/>
          </a:scene3d>
          <a:sp3d prstMaterial="dkEdge"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88EA6391-7881-4CB3-9129-72F46263C8B5}"/>
              </a:ext>
            </a:extLst>
          </p:cNvPr>
          <p:cNvSpPr/>
          <p:nvPr/>
        </p:nvSpPr>
        <p:spPr>
          <a:xfrm>
            <a:off x="7368482" y="2795250"/>
            <a:ext cx="3420000" cy="540000"/>
          </a:xfrm>
          <a:prstGeom prst="roundRect">
            <a:avLst/>
          </a:prstGeom>
          <a:solidFill>
            <a:srgbClr val="D9DCE3"/>
          </a:solidFill>
          <a:ln>
            <a:solidFill>
              <a:schemeClr val="accent1">
                <a:shade val="50000"/>
              </a:schemeClr>
            </a:solidFill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  <a:softEdge rad="12700"/>
          </a:effectLst>
          <a:scene3d>
            <a:camera prst="orthographicFront"/>
            <a:lightRig rig="threePt" dir="t"/>
          </a:scene3d>
          <a:sp3d prstMaterial="dkEdge"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6" name="Rectangle : coins arrondis 15">
            <a:extLst>
              <a:ext uri="{FF2B5EF4-FFF2-40B4-BE49-F238E27FC236}">
                <a16:creationId xmlns:a16="http://schemas.microsoft.com/office/drawing/2014/main" id="{A85820A0-AB78-4671-954C-B790CF0A20FA}"/>
              </a:ext>
            </a:extLst>
          </p:cNvPr>
          <p:cNvSpPr/>
          <p:nvPr/>
        </p:nvSpPr>
        <p:spPr>
          <a:xfrm>
            <a:off x="7617217" y="3695250"/>
            <a:ext cx="3420000" cy="540000"/>
          </a:xfrm>
          <a:prstGeom prst="roundRect">
            <a:avLst/>
          </a:prstGeom>
          <a:solidFill>
            <a:srgbClr val="D9DCE3"/>
          </a:solidFill>
          <a:ln>
            <a:solidFill>
              <a:schemeClr val="accent1">
                <a:shade val="50000"/>
              </a:schemeClr>
            </a:solidFill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  <a:softEdge rad="12700"/>
          </a:effectLst>
          <a:scene3d>
            <a:camera prst="orthographicFront"/>
            <a:lightRig rig="threePt" dir="t"/>
          </a:scene3d>
          <a:sp3d prstMaterial="dkEdge"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15AE9E21-F188-47BC-BED7-17EE124AD571}"/>
              </a:ext>
            </a:extLst>
          </p:cNvPr>
          <p:cNvSpPr/>
          <p:nvPr/>
        </p:nvSpPr>
        <p:spPr>
          <a:xfrm>
            <a:off x="7867914" y="4595250"/>
            <a:ext cx="3420000" cy="540000"/>
          </a:xfrm>
          <a:prstGeom prst="roundRect">
            <a:avLst/>
          </a:prstGeom>
          <a:solidFill>
            <a:srgbClr val="D9DCE3"/>
          </a:solidFill>
          <a:ln>
            <a:solidFill>
              <a:schemeClr val="accent1">
                <a:shade val="50000"/>
              </a:schemeClr>
            </a:solidFill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  <a:softEdge rad="12700"/>
          </a:effectLst>
          <a:scene3d>
            <a:camera prst="orthographicFront"/>
            <a:lightRig rig="threePt" dir="t"/>
          </a:scene3d>
          <a:sp3d prstMaterial="dkEdge"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8" name="Rectangle : coins arrondis 17">
            <a:extLst>
              <a:ext uri="{FF2B5EF4-FFF2-40B4-BE49-F238E27FC236}">
                <a16:creationId xmlns:a16="http://schemas.microsoft.com/office/drawing/2014/main" id="{7D8235BA-324C-4D2E-93E8-9EB5CCA84473}"/>
              </a:ext>
            </a:extLst>
          </p:cNvPr>
          <p:cNvSpPr/>
          <p:nvPr/>
        </p:nvSpPr>
        <p:spPr>
          <a:xfrm>
            <a:off x="8119203" y="5495250"/>
            <a:ext cx="3420000" cy="540000"/>
          </a:xfrm>
          <a:prstGeom prst="roundRect">
            <a:avLst/>
          </a:prstGeom>
          <a:solidFill>
            <a:srgbClr val="D9DCE3"/>
          </a:solidFill>
          <a:ln>
            <a:solidFill>
              <a:schemeClr val="accent1">
                <a:shade val="50000"/>
              </a:schemeClr>
            </a:solidFill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  <a:softEdge rad="12700"/>
          </a:effectLst>
          <a:scene3d>
            <a:camera prst="orthographicFront"/>
            <a:lightRig rig="threePt" dir="t"/>
          </a:scene3d>
          <a:sp3d prstMaterial="dkEdge"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031322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5" descr="Une image contenant personne, homme, assis, table&#10;&#10;Description générée automatiquement">
            <a:extLst>
              <a:ext uri="{FF2B5EF4-FFF2-40B4-BE49-F238E27FC236}">
                <a16:creationId xmlns:a16="http://schemas.microsoft.com/office/drawing/2014/main" id="{6C8E8DE7-F165-41FA-BD98-E73D0209A3E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11575" r="2" b="13310"/>
          <a:stretch/>
        </p:blipFill>
        <p:spPr>
          <a:xfrm>
            <a:off x="20" y="-77714"/>
            <a:ext cx="12195804" cy="6968596"/>
          </a:xfrm>
          <a:custGeom>
            <a:avLst/>
            <a:gdLst>
              <a:gd name="connsiteX0" fmla="*/ 0 w 12195824"/>
              <a:gd name="connsiteY0" fmla="*/ 0 h 6893684"/>
              <a:gd name="connsiteX1" fmla="*/ 12195824 w 12195824"/>
              <a:gd name="connsiteY1" fmla="*/ 0 h 6893684"/>
              <a:gd name="connsiteX2" fmla="*/ 12195824 w 12195824"/>
              <a:gd name="connsiteY2" fmla="*/ 6893684 h 6893684"/>
              <a:gd name="connsiteX3" fmla="*/ 0 w 12195824"/>
              <a:gd name="connsiteY3" fmla="*/ 6893684 h 6893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5824" h="6893684">
                <a:moveTo>
                  <a:pt x="0" y="0"/>
                </a:moveTo>
                <a:lnTo>
                  <a:pt x="12195824" y="0"/>
                </a:lnTo>
                <a:lnTo>
                  <a:pt x="12195824" y="6893684"/>
                </a:lnTo>
                <a:lnTo>
                  <a:pt x="0" y="6893684"/>
                </a:lnTo>
                <a:close/>
              </a:path>
            </a:pathLst>
          </a:custGeom>
          <a:solidFill>
            <a:srgbClr val="D9DCE3"/>
          </a:solidFill>
          <a:ln>
            <a:solidFill>
              <a:schemeClr val="accent1">
                <a:shade val="50000"/>
              </a:schemeClr>
            </a:solidFill>
          </a:ln>
          <a:effectLst>
            <a:glow rad="63500">
              <a:schemeClr val="accent6">
                <a:satMod val="175000"/>
                <a:alpha val="40000"/>
              </a:schemeClr>
            </a:glow>
            <a:outerShdw blurRad="76200" dir="13500000" sy="23000" kx="1200000" algn="br" rotWithShape="0">
              <a:prstClr val="black">
                <a:alpha val="20000"/>
              </a:prstClr>
            </a:outerShdw>
            <a:softEdge rad="12700"/>
          </a:effectLst>
          <a:scene3d>
            <a:camera prst="orthographicFront"/>
            <a:lightRig rig="threePt" dir="t"/>
          </a:scene3d>
          <a:sp3d prstMaterial="dkEdge">
            <a:bevelT/>
            <a:bevelB/>
          </a:sp3d>
        </p:spPr>
      </p:pic>
      <p:sp>
        <p:nvSpPr>
          <p:cNvPr id="47" name="Rectangle 2">
            <a:extLst>
              <a:ext uri="{FF2B5EF4-FFF2-40B4-BE49-F238E27FC236}">
                <a16:creationId xmlns:a16="http://schemas.microsoft.com/office/drawing/2014/main" id="{A24B5B62-1A01-4EEA-B009-276722625C34}"/>
              </a:ext>
            </a:extLst>
          </p:cNvPr>
          <p:cNvSpPr/>
          <p:nvPr/>
        </p:nvSpPr>
        <p:spPr>
          <a:xfrm>
            <a:off x="5951004" y="-21617"/>
            <a:ext cx="6222133" cy="6895945"/>
          </a:xfrm>
          <a:custGeom>
            <a:avLst/>
            <a:gdLst>
              <a:gd name="connsiteX0" fmla="*/ 0 w 12138305"/>
              <a:gd name="connsiteY0" fmla="*/ 0 h 6865844"/>
              <a:gd name="connsiteX1" fmla="*/ 12138305 w 12138305"/>
              <a:gd name="connsiteY1" fmla="*/ 0 h 6865844"/>
              <a:gd name="connsiteX2" fmla="*/ 12138305 w 12138305"/>
              <a:gd name="connsiteY2" fmla="*/ 6865844 h 6865844"/>
              <a:gd name="connsiteX3" fmla="*/ 0 w 12138305"/>
              <a:gd name="connsiteY3" fmla="*/ 6865844 h 6865844"/>
              <a:gd name="connsiteX4" fmla="*/ 0 w 12138305"/>
              <a:gd name="connsiteY4" fmla="*/ 0 h 6865844"/>
              <a:gd name="connsiteX0" fmla="*/ 0 w 12138305"/>
              <a:gd name="connsiteY0" fmla="*/ 44970 h 6910814"/>
              <a:gd name="connsiteX1" fmla="*/ 8054883 w 12138305"/>
              <a:gd name="connsiteY1" fmla="*/ 0 h 6910814"/>
              <a:gd name="connsiteX2" fmla="*/ 12138305 w 12138305"/>
              <a:gd name="connsiteY2" fmla="*/ 44970 h 6910814"/>
              <a:gd name="connsiteX3" fmla="*/ 12138305 w 12138305"/>
              <a:gd name="connsiteY3" fmla="*/ 6910814 h 6910814"/>
              <a:gd name="connsiteX4" fmla="*/ 0 w 12138305"/>
              <a:gd name="connsiteY4" fmla="*/ 6910814 h 6910814"/>
              <a:gd name="connsiteX5" fmla="*/ 0 w 12138305"/>
              <a:gd name="connsiteY5" fmla="*/ 44970 h 6910814"/>
              <a:gd name="connsiteX0" fmla="*/ 0 w 12138305"/>
              <a:gd name="connsiteY0" fmla="*/ 44970 h 6940445"/>
              <a:gd name="connsiteX1" fmla="*/ 8054883 w 12138305"/>
              <a:gd name="connsiteY1" fmla="*/ 0 h 6940445"/>
              <a:gd name="connsiteX2" fmla="*/ 12138305 w 12138305"/>
              <a:gd name="connsiteY2" fmla="*/ 44970 h 6940445"/>
              <a:gd name="connsiteX3" fmla="*/ 12138305 w 12138305"/>
              <a:gd name="connsiteY3" fmla="*/ 6910814 h 6940445"/>
              <a:gd name="connsiteX4" fmla="*/ 4082490 w 12138305"/>
              <a:gd name="connsiteY4" fmla="*/ 6940445 h 6940445"/>
              <a:gd name="connsiteX5" fmla="*/ 0 w 12138305"/>
              <a:gd name="connsiteY5" fmla="*/ 6910814 h 6940445"/>
              <a:gd name="connsiteX6" fmla="*/ 0 w 12138305"/>
              <a:gd name="connsiteY6" fmla="*/ 44970 h 6940445"/>
              <a:gd name="connsiteX0" fmla="*/ 0 w 12138305"/>
              <a:gd name="connsiteY0" fmla="*/ 44970 h 6940445"/>
              <a:gd name="connsiteX1" fmla="*/ 8054883 w 12138305"/>
              <a:gd name="connsiteY1" fmla="*/ 0 h 6940445"/>
              <a:gd name="connsiteX2" fmla="*/ 12138305 w 12138305"/>
              <a:gd name="connsiteY2" fmla="*/ 44970 h 6940445"/>
              <a:gd name="connsiteX3" fmla="*/ 12138305 w 12138305"/>
              <a:gd name="connsiteY3" fmla="*/ 6910814 h 6940445"/>
              <a:gd name="connsiteX4" fmla="*/ 4082490 w 12138305"/>
              <a:gd name="connsiteY4" fmla="*/ 6940445 h 6940445"/>
              <a:gd name="connsiteX5" fmla="*/ 0 w 12138305"/>
              <a:gd name="connsiteY5" fmla="*/ 44970 h 6940445"/>
              <a:gd name="connsiteX0" fmla="*/ 0 w 12138305"/>
              <a:gd name="connsiteY0" fmla="*/ 44970 h 6940445"/>
              <a:gd name="connsiteX1" fmla="*/ 8054883 w 12138305"/>
              <a:gd name="connsiteY1" fmla="*/ 0 h 6940445"/>
              <a:gd name="connsiteX2" fmla="*/ 12138305 w 12138305"/>
              <a:gd name="connsiteY2" fmla="*/ 6910814 h 6940445"/>
              <a:gd name="connsiteX3" fmla="*/ 4082490 w 12138305"/>
              <a:gd name="connsiteY3" fmla="*/ 6940445 h 6940445"/>
              <a:gd name="connsiteX4" fmla="*/ 0 w 12138305"/>
              <a:gd name="connsiteY4" fmla="*/ 44970 h 6940445"/>
              <a:gd name="connsiteX0" fmla="*/ 0 w 12138305"/>
              <a:gd name="connsiteY0" fmla="*/ 0 h 6895475"/>
              <a:gd name="connsiteX1" fmla="*/ 8083018 w 12138305"/>
              <a:gd name="connsiteY1" fmla="*/ 4266 h 6895475"/>
              <a:gd name="connsiteX2" fmla="*/ 12138305 w 12138305"/>
              <a:gd name="connsiteY2" fmla="*/ 6865844 h 6895475"/>
              <a:gd name="connsiteX3" fmla="*/ 4082490 w 12138305"/>
              <a:gd name="connsiteY3" fmla="*/ 6895475 h 6895475"/>
              <a:gd name="connsiteX4" fmla="*/ 0 w 12138305"/>
              <a:gd name="connsiteY4" fmla="*/ 0 h 6895475"/>
              <a:gd name="connsiteX0" fmla="*/ 0 w 12138305"/>
              <a:gd name="connsiteY0" fmla="*/ 0 h 6867339"/>
              <a:gd name="connsiteX1" fmla="*/ 8083018 w 12138305"/>
              <a:gd name="connsiteY1" fmla="*/ 4266 h 6867339"/>
              <a:gd name="connsiteX2" fmla="*/ 12138305 w 12138305"/>
              <a:gd name="connsiteY2" fmla="*/ 6865844 h 6867339"/>
              <a:gd name="connsiteX3" fmla="*/ 4082490 w 12138305"/>
              <a:gd name="connsiteY3" fmla="*/ 6867339 h 6867339"/>
              <a:gd name="connsiteX4" fmla="*/ 0 w 12138305"/>
              <a:gd name="connsiteY4" fmla="*/ 0 h 6867339"/>
              <a:gd name="connsiteX0" fmla="*/ 0 w 12187542"/>
              <a:gd name="connsiteY0" fmla="*/ 0 h 6867339"/>
              <a:gd name="connsiteX1" fmla="*/ 8083018 w 12187542"/>
              <a:gd name="connsiteY1" fmla="*/ 4266 h 6867339"/>
              <a:gd name="connsiteX2" fmla="*/ 12187542 w 12187542"/>
              <a:gd name="connsiteY2" fmla="*/ 6865844 h 6867339"/>
              <a:gd name="connsiteX3" fmla="*/ 4082490 w 12187542"/>
              <a:gd name="connsiteY3" fmla="*/ 6867339 h 6867339"/>
              <a:gd name="connsiteX4" fmla="*/ 0 w 12187542"/>
              <a:gd name="connsiteY4" fmla="*/ 0 h 6867339"/>
              <a:gd name="connsiteX0" fmla="*/ 0 w 12187542"/>
              <a:gd name="connsiteY0" fmla="*/ 0 h 6889545"/>
              <a:gd name="connsiteX1" fmla="*/ 8083018 w 12187542"/>
              <a:gd name="connsiteY1" fmla="*/ 4266 h 6889545"/>
              <a:gd name="connsiteX2" fmla="*/ 12187542 w 12187542"/>
              <a:gd name="connsiteY2" fmla="*/ 6865844 h 6889545"/>
              <a:gd name="connsiteX3" fmla="*/ 4071657 w 12187542"/>
              <a:gd name="connsiteY3" fmla="*/ 6889545 h 6889545"/>
              <a:gd name="connsiteX4" fmla="*/ 0 w 12187542"/>
              <a:gd name="connsiteY4" fmla="*/ 0 h 6889545"/>
              <a:gd name="connsiteX0" fmla="*/ 0 w 12187542"/>
              <a:gd name="connsiteY0" fmla="*/ 0 h 6882143"/>
              <a:gd name="connsiteX1" fmla="*/ 8083018 w 12187542"/>
              <a:gd name="connsiteY1" fmla="*/ 4266 h 6882143"/>
              <a:gd name="connsiteX2" fmla="*/ 12187542 w 12187542"/>
              <a:gd name="connsiteY2" fmla="*/ 6865844 h 6882143"/>
              <a:gd name="connsiteX3" fmla="*/ 4071657 w 12187542"/>
              <a:gd name="connsiteY3" fmla="*/ 6882143 h 6882143"/>
              <a:gd name="connsiteX4" fmla="*/ 0 w 12187542"/>
              <a:gd name="connsiteY4" fmla="*/ 0 h 6882143"/>
              <a:gd name="connsiteX0" fmla="*/ 0 w 12187542"/>
              <a:gd name="connsiteY0" fmla="*/ 0 h 6882143"/>
              <a:gd name="connsiteX1" fmla="*/ 8083018 w 12187542"/>
              <a:gd name="connsiteY1" fmla="*/ 4266 h 6882143"/>
              <a:gd name="connsiteX2" fmla="*/ 12187542 w 12187542"/>
              <a:gd name="connsiteY2" fmla="*/ 6880649 h 6882143"/>
              <a:gd name="connsiteX3" fmla="*/ 4071657 w 12187542"/>
              <a:gd name="connsiteY3" fmla="*/ 6882143 h 6882143"/>
              <a:gd name="connsiteX4" fmla="*/ 0 w 12187542"/>
              <a:gd name="connsiteY4" fmla="*/ 0 h 6882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7542" h="6882143">
                <a:moveTo>
                  <a:pt x="0" y="0"/>
                </a:moveTo>
                <a:lnTo>
                  <a:pt x="8083018" y="4266"/>
                </a:lnTo>
                <a:lnTo>
                  <a:pt x="12187542" y="6880649"/>
                </a:lnTo>
                <a:lnTo>
                  <a:pt x="4071657" y="688214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  <a:scene3d>
            <a:camera prst="orthographicFront"/>
            <a:lightRig rig="threePt" dir="t"/>
          </a:scene3d>
          <a:sp3d prstMaterial="dkEdge"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48" name="Title 2">
            <a:extLst>
              <a:ext uri="{FF2B5EF4-FFF2-40B4-BE49-F238E27FC236}">
                <a16:creationId xmlns:a16="http://schemas.microsoft.com/office/drawing/2014/main" id="{2B6B3668-3135-4395-9CD1-06253B664884}"/>
              </a:ext>
            </a:extLst>
          </p:cNvPr>
          <p:cNvSpPr txBox="1">
            <a:spLocks/>
          </p:cNvSpPr>
          <p:nvPr/>
        </p:nvSpPr>
        <p:spPr>
          <a:xfrm>
            <a:off x="6298650" y="572570"/>
            <a:ext cx="4226102" cy="600250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  <a:effectLst>
            <a:glow rad="266700">
              <a:schemeClr val="accent1">
                <a:satMod val="175000"/>
                <a:alpha val="40000"/>
              </a:schemeClr>
            </a:glow>
            <a:innerShdw blurRad="114300">
              <a:prstClr val="black"/>
            </a:innerShdw>
            <a:softEdge rad="0"/>
          </a:effectLst>
          <a:scene3d>
            <a:camera prst="orthographicFront"/>
            <a:lightRig rig="sunrise" dir="t"/>
          </a:scene3d>
          <a:sp3d extrusionH="76200" prstMaterial="dkEdge">
            <a:bevelT/>
            <a:bevelB/>
            <a:extrusionClr>
              <a:schemeClr val="tx1"/>
            </a:extrusionClr>
          </a:sp3d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13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200" b="1" dirty="0">
                <a:solidFill>
                  <a:schemeClr val="bg1"/>
                </a:solidFill>
                <a:latin typeface="Oswald" panose="02000503000000000000" pitchFamily="2" charset="0"/>
              </a:rPr>
              <a:t>DATA ANALYTICS</a:t>
            </a:r>
          </a:p>
        </p:txBody>
      </p:sp>
      <p:sp>
        <p:nvSpPr>
          <p:cNvPr id="49" name="Rectangle : coins arrondis 48">
            <a:extLst>
              <a:ext uri="{FF2B5EF4-FFF2-40B4-BE49-F238E27FC236}">
                <a16:creationId xmlns:a16="http://schemas.microsoft.com/office/drawing/2014/main" id="{21F7FD49-5C38-4E98-ACC1-12B4832D779D}"/>
              </a:ext>
            </a:extLst>
          </p:cNvPr>
          <p:cNvSpPr/>
          <p:nvPr/>
        </p:nvSpPr>
        <p:spPr>
          <a:xfrm>
            <a:off x="7111614" y="1895250"/>
            <a:ext cx="3420000" cy="540000"/>
          </a:xfrm>
          <a:prstGeom prst="roundRect">
            <a:avLst/>
          </a:prstGeom>
          <a:solidFill>
            <a:srgbClr val="D9DCE3"/>
          </a:solidFill>
          <a:ln>
            <a:solidFill>
              <a:schemeClr val="accent1">
                <a:shade val="50000"/>
              </a:schemeClr>
            </a:solidFill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  <a:softEdge rad="12700"/>
          </a:effectLst>
          <a:scene3d>
            <a:camera prst="orthographicFront"/>
            <a:lightRig rig="threePt" dir="t"/>
          </a:scene3d>
          <a:sp3d prstMaterial="dkEdge"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2" name="Freeform: Shape 78">
            <a:extLst>
              <a:ext uri="{FF2B5EF4-FFF2-40B4-BE49-F238E27FC236}">
                <a16:creationId xmlns:a16="http://schemas.microsoft.com/office/drawing/2014/main" id="{5FC409E4-6B62-4C3D-9A03-205B4A576DB1}"/>
              </a:ext>
            </a:extLst>
          </p:cNvPr>
          <p:cNvSpPr/>
          <p:nvPr/>
        </p:nvSpPr>
        <p:spPr>
          <a:xfrm rot="480000">
            <a:off x="5871620" y="151746"/>
            <a:ext cx="2885001" cy="6570349"/>
          </a:xfrm>
          <a:custGeom>
            <a:avLst/>
            <a:gdLst>
              <a:gd name="connsiteX0" fmla="*/ 0 w 3081402"/>
              <a:gd name="connsiteY0" fmla="*/ 0 h 5123145"/>
              <a:gd name="connsiteX1" fmla="*/ 3081402 w 3081402"/>
              <a:gd name="connsiteY1" fmla="*/ 3081402 h 5123145"/>
              <a:gd name="connsiteX2" fmla="*/ 3081402 w 3081402"/>
              <a:gd name="connsiteY2" fmla="*/ 5123145 h 5123145"/>
              <a:gd name="connsiteX0" fmla="*/ 0 w 3081402"/>
              <a:gd name="connsiteY0" fmla="*/ 0 h 5123145"/>
              <a:gd name="connsiteX1" fmla="*/ 3081402 w 3081402"/>
              <a:gd name="connsiteY1" fmla="*/ 5123145 h 5123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081402" h="5123145">
                <a:moveTo>
                  <a:pt x="0" y="0"/>
                </a:moveTo>
                <a:lnTo>
                  <a:pt x="3081402" y="5123145"/>
                </a:lnTo>
              </a:path>
            </a:pathLst>
          </a:custGeom>
          <a:solidFill>
            <a:schemeClr val="bg2"/>
          </a:solidFill>
          <a:ln>
            <a:solidFill>
              <a:schemeClr val="accent4">
                <a:lumMod val="75000"/>
              </a:schemeClr>
            </a:solidFill>
          </a:ln>
          <a:scene3d>
            <a:camera prst="orthographicFront"/>
            <a:lightRig rig="threePt" dir="t"/>
          </a:scene3d>
          <a:sp3d prstMaterial="dkEdge"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43" name="Freeform: Shape 79">
            <a:extLst>
              <a:ext uri="{FF2B5EF4-FFF2-40B4-BE49-F238E27FC236}">
                <a16:creationId xmlns:a16="http://schemas.microsoft.com/office/drawing/2014/main" id="{10F4AF2D-B91D-422C-8788-8EB594BB0EEA}"/>
              </a:ext>
            </a:extLst>
          </p:cNvPr>
          <p:cNvSpPr/>
          <p:nvPr/>
        </p:nvSpPr>
        <p:spPr>
          <a:xfrm rot="480000">
            <a:off x="6039247" y="41233"/>
            <a:ext cx="1086389" cy="2451656"/>
          </a:xfrm>
          <a:custGeom>
            <a:avLst/>
            <a:gdLst>
              <a:gd name="connsiteX0" fmla="*/ 0 w 891039"/>
              <a:gd name="connsiteY0" fmla="*/ 0 h 1485066"/>
              <a:gd name="connsiteX1" fmla="*/ 891039 w 891039"/>
              <a:gd name="connsiteY1" fmla="*/ 1485066 h 1485066"/>
              <a:gd name="connsiteX2" fmla="*/ 891039 w 891039"/>
              <a:gd name="connsiteY2" fmla="*/ 1485066 h 1485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91039" h="1485066">
                <a:moveTo>
                  <a:pt x="0" y="0"/>
                </a:moveTo>
                <a:lnTo>
                  <a:pt x="891039" y="1485066"/>
                </a:lnTo>
                <a:lnTo>
                  <a:pt x="891039" y="1485066"/>
                </a:lnTo>
              </a:path>
            </a:pathLst>
          </a:custGeom>
          <a:solidFill>
            <a:schemeClr val="bg2"/>
          </a:solidFill>
          <a:ln>
            <a:solidFill>
              <a:schemeClr val="accent4">
                <a:lumMod val="75000"/>
              </a:schemeClr>
            </a:solidFill>
          </a:ln>
          <a:scene3d>
            <a:camera prst="orthographicFront"/>
            <a:lightRig rig="threePt" dir="t"/>
          </a:scene3d>
          <a:sp3d prstMaterial="dkEdge"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03A23E77-C0EC-4783-9AA8-48D31D811CE3}"/>
              </a:ext>
            </a:extLst>
          </p:cNvPr>
          <p:cNvSpPr txBox="1"/>
          <p:nvPr/>
        </p:nvSpPr>
        <p:spPr>
          <a:xfrm>
            <a:off x="8226517" y="6499694"/>
            <a:ext cx="3426377" cy="369332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 prstMaterial="dkEdge">
            <a:bevelT/>
            <a:bevelB/>
          </a:sp3d>
        </p:spPr>
        <p:txBody>
          <a:bodyPr wrap="square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Oswald" panose="02000503000000000000" pitchFamily="2" charset="0"/>
              </a:rPr>
              <a:t>Dibassi@hotmail.com</a:t>
            </a:r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88EA6391-7881-4CB3-9129-72F46263C8B5}"/>
              </a:ext>
            </a:extLst>
          </p:cNvPr>
          <p:cNvSpPr/>
          <p:nvPr/>
        </p:nvSpPr>
        <p:spPr>
          <a:xfrm>
            <a:off x="7368482" y="2795250"/>
            <a:ext cx="3420000" cy="540000"/>
          </a:xfrm>
          <a:prstGeom prst="roundRect">
            <a:avLst/>
          </a:prstGeom>
          <a:solidFill>
            <a:srgbClr val="D9DCE3"/>
          </a:solidFill>
          <a:ln>
            <a:solidFill>
              <a:schemeClr val="accent1">
                <a:shade val="50000"/>
              </a:schemeClr>
            </a:solidFill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  <a:softEdge rad="12700"/>
          </a:effectLst>
          <a:scene3d>
            <a:camera prst="orthographicFront"/>
            <a:lightRig rig="threePt" dir="t"/>
          </a:scene3d>
          <a:sp3d prstMaterial="dkEdge"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6" name="Rectangle : coins arrondis 15">
            <a:extLst>
              <a:ext uri="{FF2B5EF4-FFF2-40B4-BE49-F238E27FC236}">
                <a16:creationId xmlns:a16="http://schemas.microsoft.com/office/drawing/2014/main" id="{A85820A0-AB78-4671-954C-B790CF0A20FA}"/>
              </a:ext>
            </a:extLst>
          </p:cNvPr>
          <p:cNvSpPr/>
          <p:nvPr/>
        </p:nvSpPr>
        <p:spPr>
          <a:xfrm>
            <a:off x="7617217" y="3695250"/>
            <a:ext cx="3420000" cy="540000"/>
          </a:xfrm>
          <a:prstGeom prst="roundRect">
            <a:avLst/>
          </a:prstGeom>
          <a:solidFill>
            <a:srgbClr val="D9DCE3"/>
          </a:solidFill>
          <a:ln>
            <a:solidFill>
              <a:schemeClr val="accent1">
                <a:shade val="50000"/>
              </a:schemeClr>
            </a:solidFill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  <a:softEdge rad="12700"/>
          </a:effectLst>
          <a:scene3d>
            <a:camera prst="orthographicFront"/>
            <a:lightRig rig="threePt" dir="t"/>
          </a:scene3d>
          <a:sp3d prstMaterial="dkEdge"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15AE9E21-F188-47BC-BED7-17EE124AD571}"/>
              </a:ext>
            </a:extLst>
          </p:cNvPr>
          <p:cNvSpPr/>
          <p:nvPr/>
        </p:nvSpPr>
        <p:spPr>
          <a:xfrm>
            <a:off x="7867914" y="4595250"/>
            <a:ext cx="3420000" cy="540000"/>
          </a:xfrm>
          <a:prstGeom prst="roundRect">
            <a:avLst/>
          </a:prstGeom>
          <a:solidFill>
            <a:srgbClr val="D9DCE3"/>
          </a:solidFill>
          <a:ln>
            <a:solidFill>
              <a:schemeClr val="accent1">
                <a:shade val="50000"/>
              </a:schemeClr>
            </a:solidFill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  <a:softEdge rad="12700"/>
          </a:effectLst>
          <a:scene3d>
            <a:camera prst="orthographicFront"/>
            <a:lightRig rig="threePt" dir="t"/>
          </a:scene3d>
          <a:sp3d prstMaterial="dkEdge"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8" name="Rectangle : coins arrondis 17">
            <a:extLst>
              <a:ext uri="{FF2B5EF4-FFF2-40B4-BE49-F238E27FC236}">
                <a16:creationId xmlns:a16="http://schemas.microsoft.com/office/drawing/2014/main" id="{7D8235BA-324C-4D2E-93E8-9EB5CCA84473}"/>
              </a:ext>
            </a:extLst>
          </p:cNvPr>
          <p:cNvSpPr/>
          <p:nvPr/>
        </p:nvSpPr>
        <p:spPr>
          <a:xfrm>
            <a:off x="8119203" y="5495250"/>
            <a:ext cx="3420000" cy="540000"/>
          </a:xfrm>
          <a:prstGeom prst="roundRect">
            <a:avLst/>
          </a:prstGeom>
          <a:solidFill>
            <a:srgbClr val="D9DCE3"/>
          </a:solidFill>
          <a:ln>
            <a:solidFill>
              <a:schemeClr val="accent1">
                <a:shade val="50000"/>
              </a:schemeClr>
            </a:solidFill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  <a:softEdge rad="12700"/>
          </a:effectLst>
          <a:scene3d>
            <a:camera prst="orthographicFront"/>
            <a:lightRig rig="threePt" dir="t"/>
          </a:scene3d>
          <a:sp3d prstMaterial="dkEdge"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ABA7C380-E0F1-43E0-BC7E-168E7A31DD40}"/>
              </a:ext>
            </a:extLst>
          </p:cNvPr>
          <p:cNvGrpSpPr/>
          <p:nvPr/>
        </p:nvGrpSpPr>
        <p:grpSpPr>
          <a:xfrm>
            <a:off x="6714530" y="1136365"/>
            <a:ext cx="3007815" cy="396455"/>
            <a:chOff x="6714530" y="1213633"/>
            <a:chExt cx="3572469" cy="502358"/>
          </a:xfrm>
        </p:grpSpPr>
        <p:sp>
          <p:nvSpPr>
            <p:cNvPr id="20" name="Freeform: Shape 40">
              <a:extLst>
                <a:ext uri="{FF2B5EF4-FFF2-40B4-BE49-F238E27FC236}">
                  <a16:creationId xmlns:a16="http://schemas.microsoft.com/office/drawing/2014/main" id="{A27E40E0-7D94-4F3E-981F-83A09D079722}"/>
                </a:ext>
              </a:extLst>
            </p:cNvPr>
            <p:cNvSpPr/>
            <p:nvPr/>
          </p:nvSpPr>
          <p:spPr>
            <a:xfrm>
              <a:off x="6714530" y="1213633"/>
              <a:ext cx="3572469" cy="227696"/>
            </a:xfrm>
            <a:custGeom>
              <a:avLst/>
              <a:gdLst>
                <a:gd name="connsiteX0" fmla="*/ 0 w 2779312"/>
                <a:gd name="connsiteY0" fmla="*/ 0 h 95677"/>
                <a:gd name="connsiteX1" fmla="*/ 2779312 w 2779312"/>
                <a:gd name="connsiteY1" fmla="*/ 0 h 95677"/>
                <a:gd name="connsiteX2" fmla="*/ 2779312 w 2779312"/>
                <a:gd name="connsiteY2" fmla="*/ 95677 h 95677"/>
                <a:gd name="connsiteX3" fmla="*/ 40539 w 2779312"/>
                <a:gd name="connsiteY3" fmla="*/ 95677 h 95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79312" h="95677">
                  <a:moveTo>
                    <a:pt x="0" y="0"/>
                  </a:moveTo>
                  <a:lnTo>
                    <a:pt x="2779312" y="0"/>
                  </a:lnTo>
                  <a:lnTo>
                    <a:pt x="2779312" y="95677"/>
                  </a:lnTo>
                  <a:lnTo>
                    <a:pt x="40539" y="95677"/>
                  </a:lnTo>
                  <a:close/>
                </a:path>
              </a:pathLst>
            </a:custGeom>
            <a:ln>
              <a:noFill/>
            </a:ln>
            <a:scene3d>
              <a:camera prst="orthographicFront"/>
              <a:lightRig rig="threePt" dir="t"/>
            </a:scene3d>
            <a:sp3d prstMaterial="dkEdge">
              <a:bevelT w="38100" h="38100" prst="relaxedInset"/>
              <a:bevelB prst="relaxedInse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350" dirty="0"/>
            </a:p>
          </p:txBody>
        </p:sp>
        <p:sp>
          <p:nvSpPr>
            <p:cNvPr id="21" name="Freeform: Shape 41">
              <a:extLst>
                <a:ext uri="{FF2B5EF4-FFF2-40B4-BE49-F238E27FC236}">
                  <a16:creationId xmlns:a16="http://schemas.microsoft.com/office/drawing/2014/main" id="{FA037BA1-7CAF-4F9E-9189-F8A39BAD3C4C}"/>
                </a:ext>
              </a:extLst>
            </p:cNvPr>
            <p:cNvSpPr/>
            <p:nvPr/>
          </p:nvSpPr>
          <p:spPr>
            <a:xfrm>
              <a:off x="6790646" y="1488295"/>
              <a:ext cx="1617157" cy="227696"/>
            </a:xfrm>
            <a:custGeom>
              <a:avLst/>
              <a:gdLst>
                <a:gd name="connsiteX0" fmla="*/ 0 w 1258118"/>
                <a:gd name="connsiteY0" fmla="*/ 0 h 95677"/>
                <a:gd name="connsiteX1" fmla="*/ 1258118 w 1258118"/>
                <a:gd name="connsiteY1" fmla="*/ 0 h 95677"/>
                <a:gd name="connsiteX2" fmla="*/ 1258118 w 1258118"/>
                <a:gd name="connsiteY2" fmla="*/ 95677 h 95677"/>
                <a:gd name="connsiteX3" fmla="*/ 40539 w 1258118"/>
                <a:gd name="connsiteY3" fmla="*/ 95677 h 95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58118" h="95677">
                  <a:moveTo>
                    <a:pt x="0" y="0"/>
                  </a:moveTo>
                  <a:lnTo>
                    <a:pt x="1258118" y="0"/>
                  </a:lnTo>
                  <a:lnTo>
                    <a:pt x="1258118" y="95677"/>
                  </a:lnTo>
                  <a:lnTo>
                    <a:pt x="40539" y="95677"/>
                  </a:lnTo>
                  <a:close/>
                </a:path>
              </a:pathLst>
            </a:custGeom>
            <a:ln>
              <a:noFill/>
            </a:ln>
            <a:scene3d>
              <a:camera prst="orthographicFront"/>
              <a:lightRig rig="threePt" dir="t"/>
            </a:scene3d>
            <a:sp3d prstMaterial="dkEdge">
              <a:bevelT w="38100" h="38100" prst="relaxedInset"/>
              <a:bevelB prst="relaxedInse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350" dirty="0"/>
            </a:p>
          </p:txBody>
        </p:sp>
      </p:grpSp>
    </p:spTree>
    <p:extLst>
      <p:ext uri="{BB962C8B-B14F-4D97-AF65-F5344CB8AC3E}">
        <p14:creationId xmlns:p14="http://schemas.microsoft.com/office/powerpoint/2010/main" val="16421816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5" descr="Une image contenant personne, homme, assis, table&#10;&#10;Description générée automatiquement">
            <a:extLst>
              <a:ext uri="{FF2B5EF4-FFF2-40B4-BE49-F238E27FC236}">
                <a16:creationId xmlns:a16="http://schemas.microsoft.com/office/drawing/2014/main" id="{6C8E8DE7-F165-41FA-BD98-E73D0209A3E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11575" r="2" b="13310"/>
          <a:stretch/>
        </p:blipFill>
        <p:spPr>
          <a:xfrm>
            <a:off x="20" y="-77714"/>
            <a:ext cx="12195804" cy="6968596"/>
          </a:xfrm>
          <a:custGeom>
            <a:avLst/>
            <a:gdLst>
              <a:gd name="connsiteX0" fmla="*/ 0 w 12195824"/>
              <a:gd name="connsiteY0" fmla="*/ 0 h 6893684"/>
              <a:gd name="connsiteX1" fmla="*/ 12195824 w 12195824"/>
              <a:gd name="connsiteY1" fmla="*/ 0 h 6893684"/>
              <a:gd name="connsiteX2" fmla="*/ 12195824 w 12195824"/>
              <a:gd name="connsiteY2" fmla="*/ 6893684 h 6893684"/>
              <a:gd name="connsiteX3" fmla="*/ 0 w 12195824"/>
              <a:gd name="connsiteY3" fmla="*/ 6893684 h 6893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5824" h="6893684">
                <a:moveTo>
                  <a:pt x="0" y="0"/>
                </a:moveTo>
                <a:lnTo>
                  <a:pt x="12195824" y="0"/>
                </a:lnTo>
                <a:lnTo>
                  <a:pt x="12195824" y="6893684"/>
                </a:lnTo>
                <a:lnTo>
                  <a:pt x="0" y="6893684"/>
                </a:lnTo>
                <a:close/>
              </a:path>
            </a:pathLst>
          </a:custGeom>
          <a:solidFill>
            <a:srgbClr val="D9DCE3"/>
          </a:solidFill>
          <a:ln>
            <a:solidFill>
              <a:schemeClr val="accent1">
                <a:shade val="50000"/>
              </a:schemeClr>
            </a:solidFill>
          </a:ln>
          <a:effectLst>
            <a:glow rad="63500">
              <a:schemeClr val="accent6">
                <a:satMod val="175000"/>
                <a:alpha val="40000"/>
              </a:schemeClr>
            </a:glow>
            <a:outerShdw blurRad="76200" dir="13500000" sy="23000" kx="1200000" algn="br" rotWithShape="0">
              <a:prstClr val="black">
                <a:alpha val="20000"/>
              </a:prstClr>
            </a:outerShdw>
            <a:softEdge rad="12700"/>
          </a:effectLst>
          <a:scene3d>
            <a:camera prst="orthographicFront"/>
            <a:lightRig rig="threePt" dir="t"/>
          </a:scene3d>
          <a:sp3d prstMaterial="dkEdge">
            <a:bevelT/>
            <a:bevelB/>
          </a:sp3d>
        </p:spPr>
      </p:pic>
      <p:sp>
        <p:nvSpPr>
          <p:cNvPr id="47" name="Rectangle 2">
            <a:extLst>
              <a:ext uri="{FF2B5EF4-FFF2-40B4-BE49-F238E27FC236}">
                <a16:creationId xmlns:a16="http://schemas.microsoft.com/office/drawing/2014/main" id="{A24B5B62-1A01-4EEA-B009-276722625C34}"/>
              </a:ext>
            </a:extLst>
          </p:cNvPr>
          <p:cNvSpPr/>
          <p:nvPr/>
        </p:nvSpPr>
        <p:spPr>
          <a:xfrm>
            <a:off x="5951004" y="-21617"/>
            <a:ext cx="6222133" cy="6895945"/>
          </a:xfrm>
          <a:custGeom>
            <a:avLst/>
            <a:gdLst>
              <a:gd name="connsiteX0" fmla="*/ 0 w 12138305"/>
              <a:gd name="connsiteY0" fmla="*/ 0 h 6865844"/>
              <a:gd name="connsiteX1" fmla="*/ 12138305 w 12138305"/>
              <a:gd name="connsiteY1" fmla="*/ 0 h 6865844"/>
              <a:gd name="connsiteX2" fmla="*/ 12138305 w 12138305"/>
              <a:gd name="connsiteY2" fmla="*/ 6865844 h 6865844"/>
              <a:gd name="connsiteX3" fmla="*/ 0 w 12138305"/>
              <a:gd name="connsiteY3" fmla="*/ 6865844 h 6865844"/>
              <a:gd name="connsiteX4" fmla="*/ 0 w 12138305"/>
              <a:gd name="connsiteY4" fmla="*/ 0 h 6865844"/>
              <a:gd name="connsiteX0" fmla="*/ 0 w 12138305"/>
              <a:gd name="connsiteY0" fmla="*/ 44970 h 6910814"/>
              <a:gd name="connsiteX1" fmla="*/ 8054883 w 12138305"/>
              <a:gd name="connsiteY1" fmla="*/ 0 h 6910814"/>
              <a:gd name="connsiteX2" fmla="*/ 12138305 w 12138305"/>
              <a:gd name="connsiteY2" fmla="*/ 44970 h 6910814"/>
              <a:gd name="connsiteX3" fmla="*/ 12138305 w 12138305"/>
              <a:gd name="connsiteY3" fmla="*/ 6910814 h 6910814"/>
              <a:gd name="connsiteX4" fmla="*/ 0 w 12138305"/>
              <a:gd name="connsiteY4" fmla="*/ 6910814 h 6910814"/>
              <a:gd name="connsiteX5" fmla="*/ 0 w 12138305"/>
              <a:gd name="connsiteY5" fmla="*/ 44970 h 6910814"/>
              <a:gd name="connsiteX0" fmla="*/ 0 w 12138305"/>
              <a:gd name="connsiteY0" fmla="*/ 44970 h 6940445"/>
              <a:gd name="connsiteX1" fmla="*/ 8054883 w 12138305"/>
              <a:gd name="connsiteY1" fmla="*/ 0 h 6940445"/>
              <a:gd name="connsiteX2" fmla="*/ 12138305 w 12138305"/>
              <a:gd name="connsiteY2" fmla="*/ 44970 h 6940445"/>
              <a:gd name="connsiteX3" fmla="*/ 12138305 w 12138305"/>
              <a:gd name="connsiteY3" fmla="*/ 6910814 h 6940445"/>
              <a:gd name="connsiteX4" fmla="*/ 4082490 w 12138305"/>
              <a:gd name="connsiteY4" fmla="*/ 6940445 h 6940445"/>
              <a:gd name="connsiteX5" fmla="*/ 0 w 12138305"/>
              <a:gd name="connsiteY5" fmla="*/ 6910814 h 6940445"/>
              <a:gd name="connsiteX6" fmla="*/ 0 w 12138305"/>
              <a:gd name="connsiteY6" fmla="*/ 44970 h 6940445"/>
              <a:gd name="connsiteX0" fmla="*/ 0 w 12138305"/>
              <a:gd name="connsiteY0" fmla="*/ 44970 h 6940445"/>
              <a:gd name="connsiteX1" fmla="*/ 8054883 w 12138305"/>
              <a:gd name="connsiteY1" fmla="*/ 0 h 6940445"/>
              <a:gd name="connsiteX2" fmla="*/ 12138305 w 12138305"/>
              <a:gd name="connsiteY2" fmla="*/ 44970 h 6940445"/>
              <a:gd name="connsiteX3" fmla="*/ 12138305 w 12138305"/>
              <a:gd name="connsiteY3" fmla="*/ 6910814 h 6940445"/>
              <a:gd name="connsiteX4" fmla="*/ 4082490 w 12138305"/>
              <a:gd name="connsiteY4" fmla="*/ 6940445 h 6940445"/>
              <a:gd name="connsiteX5" fmla="*/ 0 w 12138305"/>
              <a:gd name="connsiteY5" fmla="*/ 44970 h 6940445"/>
              <a:gd name="connsiteX0" fmla="*/ 0 w 12138305"/>
              <a:gd name="connsiteY0" fmla="*/ 44970 h 6940445"/>
              <a:gd name="connsiteX1" fmla="*/ 8054883 w 12138305"/>
              <a:gd name="connsiteY1" fmla="*/ 0 h 6940445"/>
              <a:gd name="connsiteX2" fmla="*/ 12138305 w 12138305"/>
              <a:gd name="connsiteY2" fmla="*/ 6910814 h 6940445"/>
              <a:gd name="connsiteX3" fmla="*/ 4082490 w 12138305"/>
              <a:gd name="connsiteY3" fmla="*/ 6940445 h 6940445"/>
              <a:gd name="connsiteX4" fmla="*/ 0 w 12138305"/>
              <a:gd name="connsiteY4" fmla="*/ 44970 h 6940445"/>
              <a:gd name="connsiteX0" fmla="*/ 0 w 12138305"/>
              <a:gd name="connsiteY0" fmla="*/ 0 h 6895475"/>
              <a:gd name="connsiteX1" fmla="*/ 8083018 w 12138305"/>
              <a:gd name="connsiteY1" fmla="*/ 4266 h 6895475"/>
              <a:gd name="connsiteX2" fmla="*/ 12138305 w 12138305"/>
              <a:gd name="connsiteY2" fmla="*/ 6865844 h 6895475"/>
              <a:gd name="connsiteX3" fmla="*/ 4082490 w 12138305"/>
              <a:gd name="connsiteY3" fmla="*/ 6895475 h 6895475"/>
              <a:gd name="connsiteX4" fmla="*/ 0 w 12138305"/>
              <a:gd name="connsiteY4" fmla="*/ 0 h 6895475"/>
              <a:gd name="connsiteX0" fmla="*/ 0 w 12138305"/>
              <a:gd name="connsiteY0" fmla="*/ 0 h 6867339"/>
              <a:gd name="connsiteX1" fmla="*/ 8083018 w 12138305"/>
              <a:gd name="connsiteY1" fmla="*/ 4266 h 6867339"/>
              <a:gd name="connsiteX2" fmla="*/ 12138305 w 12138305"/>
              <a:gd name="connsiteY2" fmla="*/ 6865844 h 6867339"/>
              <a:gd name="connsiteX3" fmla="*/ 4082490 w 12138305"/>
              <a:gd name="connsiteY3" fmla="*/ 6867339 h 6867339"/>
              <a:gd name="connsiteX4" fmla="*/ 0 w 12138305"/>
              <a:gd name="connsiteY4" fmla="*/ 0 h 6867339"/>
              <a:gd name="connsiteX0" fmla="*/ 0 w 12187542"/>
              <a:gd name="connsiteY0" fmla="*/ 0 h 6867339"/>
              <a:gd name="connsiteX1" fmla="*/ 8083018 w 12187542"/>
              <a:gd name="connsiteY1" fmla="*/ 4266 h 6867339"/>
              <a:gd name="connsiteX2" fmla="*/ 12187542 w 12187542"/>
              <a:gd name="connsiteY2" fmla="*/ 6865844 h 6867339"/>
              <a:gd name="connsiteX3" fmla="*/ 4082490 w 12187542"/>
              <a:gd name="connsiteY3" fmla="*/ 6867339 h 6867339"/>
              <a:gd name="connsiteX4" fmla="*/ 0 w 12187542"/>
              <a:gd name="connsiteY4" fmla="*/ 0 h 6867339"/>
              <a:gd name="connsiteX0" fmla="*/ 0 w 12187542"/>
              <a:gd name="connsiteY0" fmla="*/ 0 h 6889545"/>
              <a:gd name="connsiteX1" fmla="*/ 8083018 w 12187542"/>
              <a:gd name="connsiteY1" fmla="*/ 4266 h 6889545"/>
              <a:gd name="connsiteX2" fmla="*/ 12187542 w 12187542"/>
              <a:gd name="connsiteY2" fmla="*/ 6865844 h 6889545"/>
              <a:gd name="connsiteX3" fmla="*/ 4071657 w 12187542"/>
              <a:gd name="connsiteY3" fmla="*/ 6889545 h 6889545"/>
              <a:gd name="connsiteX4" fmla="*/ 0 w 12187542"/>
              <a:gd name="connsiteY4" fmla="*/ 0 h 6889545"/>
              <a:gd name="connsiteX0" fmla="*/ 0 w 12187542"/>
              <a:gd name="connsiteY0" fmla="*/ 0 h 6882143"/>
              <a:gd name="connsiteX1" fmla="*/ 8083018 w 12187542"/>
              <a:gd name="connsiteY1" fmla="*/ 4266 h 6882143"/>
              <a:gd name="connsiteX2" fmla="*/ 12187542 w 12187542"/>
              <a:gd name="connsiteY2" fmla="*/ 6865844 h 6882143"/>
              <a:gd name="connsiteX3" fmla="*/ 4071657 w 12187542"/>
              <a:gd name="connsiteY3" fmla="*/ 6882143 h 6882143"/>
              <a:gd name="connsiteX4" fmla="*/ 0 w 12187542"/>
              <a:gd name="connsiteY4" fmla="*/ 0 h 6882143"/>
              <a:gd name="connsiteX0" fmla="*/ 0 w 12187542"/>
              <a:gd name="connsiteY0" fmla="*/ 0 h 6882143"/>
              <a:gd name="connsiteX1" fmla="*/ 8083018 w 12187542"/>
              <a:gd name="connsiteY1" fmla="*/ 4266 h 6882143"/>
              <a:gd name="connsiteX2" fmla="*/ 12187542 w 12187542"/>
              <a:gd name="connsiteY2" fmla="*/ 6880649 h 6882143"/>
              <a:gd name="connsiteX3" fmla="*/ 4071657 w 12187542"/>
              <a:gd name="connsiteY3" fmla="*/ 6882143 h 6882143"/>
              <a:gd name="connsiteX4" fmla="*/ 0 w 12187542"/>
              <a:gd name="connsiteY4" fmla="*/ 0 h 6882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7542" h="6882143">
                <a:moveTo>
                  <a:pt x="0" y="0"/>
                </a:moveTo>
                <a:lnTo>
                  <a:pt x="8083018" y="4266"/>
                </a:lnTo>
                <a:lnTo>
                  <a:pt x="12187542" y="6880649"/>
                </a:lnTo>
                <a:lnTo>
                  <a:pt x="4071657" y="688214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 prstMaterial="dkEdge"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48" name="Title 2">
            <a:extLst>
              <a:ext uri="{FF2B5EF4-FFF2-40B4-BE49-F238E27FC236}">
                <a16:creationId xmlns:a16="http://schemas.microsoft.com/office/drawing/2014/main" id="{2B6B3668-3135-4395-9CD1-06253B664884}"/>
              </a:ext>
            </a:extLst>
          </p:cNvPr>
          <p:cNvSpPr txBox="1">
            <a:spLocks/>
          </p:cNvSpPr>
          <p:nvPr/>
        </p:nvSpPr>
        <p:spPr>
          <a:xfrm>
            <a:off x="6105469" y="521053"/>
            <a:ext cx="4226102" cy="600250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  <a:effectLst>
            <a:glow rad="266700">
              <a:schemeClr val="accent1">
                <a:satMod val="175000"/>
                <a:alpha val="40000"/>
              </a:schemeClr>
            </a:glow>
            <a:innerShdw blurRad="114300">
              <a:prstClr val="black"/>
            </a:innerShdw>
            <a:softEdge rad="0"/>
          </a:effectLst>
          <a:scene3d>
            <a:camera prst="orthographicFront"/>
            <a:lightRig rig="sunrise" dir="t"/>
          </a:scene3d>
          <a:sp3d extrusionH="76200" prstMaterial="dkEdge">
            <a:bevelT/>
            <a:bevelB/>
            <a:extrusionClr>
              <a:schemeClr val="tx1"/>
            </a:extrusionClr>
          </a:sp3d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13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 dirty="0">
                <a:solidFill>
                  <a:schemeClr val="bg1"/>
                </a:solidFill>
                <a:latin typeface="Oswald" panose="02000503000000000000" pitchFamily="2" charset="0"/>
              </a:rPr>
              <a:t>ANALYTICS</a:t>
            </a:r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26DD10BB-B266-46E8-8CB8-CF75EC87D7EA}"/>
              </a:ext>
            </a:extLst>
          </p:cNvPr>
          <p:cNvGrpSpPr/>
          <p:nvPr/>
        </p:nvGrpSpPr>
        <p:grpSpPr>
          <a:xfrm>
            <a:off x="6714530" y="1136365"/>
            <a:ext cx="3007815" cy="396455"/>
            <a:chOff x="6714530" y="1213633"/>
            <a:chExt cx="3572469" cy="502358"/>
          </a:xfrm>
        </p:grpSpPr>
        <p:sp>
          <p:nvSpPr>
            <p:cNvPr id="45" name="Freeform: Shape 40">
              <a:extLst>
                <a:ext uri="{FF2B5EF4-FFF2-40B4-BE49-F238E27FC236}">
                  <a16:creationId xmlns:a16="http://schemas.microsoft.com/office/drawing/2014/main" id="{BE84A283-BE7A-4E07-A2E5-B5D680AC05E5}"/>
                </a:ext>
              </a:extLst>
            </p:cNvPr>
            <p:cNvSpPr/>
            <p:nvPr/>
          </p:nvSpPr>
          <p:spPr>
            <a:xfrm>
              <a:off x="6714530" y="1213633"/>
              <a:ext cx="3572469" cy="227696"/>
            </a:xfrm>
            <a:custGeom>
              <a:avLst/>
              <a:gdLst>
                <a:gd name="connsiteX0" fmla="*/ 0 w 2779312"/>
                <a:gd name="connsiteY0" fmla="*/ 0 h 95677"/>
                <a:gd name="connsiteX1" fmla="*/ 2779312 w 2779312"/>
                <a:gd name="connsiteY1" fmla="*/ 0 h 95677"/>
                <a:gd name="connsiteX2" fmla="*/ 2779312 w 2779312"/>
                <a:gd name="connsiteY2" fmla="*/ 95677 h 95677"/>
                <a:gd name="connsiteX3" fmla="*/ 40539 w 2779312"/>
                <a:gd name="connsiteY3" fmla="*/ 95677 h 95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79312" h="95677">
                  <a:moveTo>
                    <a:pt x="0" y="0"/>
                  </a:moveTo>
                  <a:lnTo>
                    <a:pt x="2779312" y="0"/>
                  </a:lnTo>
                  <a:lnTo>
                    <a:pt x="2779312" y="95677"/>
                  </a:lnTo>
                  <a:lnTo>
                    <a:pt x="40539" y="95677"/>
                  </a:lnTo>
                  <a:close/>
                </a:path>
              </a:pathLst>
            </a:custGeom>
            <a:ln>
              <a:noFill/>
            </a:ln>
            <a:scene3d>
              <a:camera prst="orthographicFront"/>
              <a:lightRig rig="threePt" dir="t"/>
            </a:scene3d>
            <a:sp3d prstMaterial="dkEdge">
              <a:bevelT w="38100" h="38100" prst="relaxedInset"/>
              <a:bevelB prst="relaxedInse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350" dirty="0"/>
            </a:p>
          </p:txBody>
        </p:sp>
        <p:sp>
          <p:nvSpPr>
            <p:cNvPr id="46" name="Freeform: Shape 41">
              <a:extLst>
                <a:ext uri="{FF2B5EF4-FFF2-40B4-BE49-F238E27FC236}">
                  <a16:creationId xmlns:a16="http://schemas.microsoft.com/office/drawing/2014/main" id="{F1EE25BF-5816-49D7-BB9C-87014CD2307B}"/>
                </a:ext>
              </a:extLst>
            </p:cNvPr>
            <p:cNvSpPr/>
            <p:nvPr/>
          </p:nvSpPr>
          <p:spPr>
            <a:xfrm>
              <a:off x="6790646" y="1488295"/>
              <a:ext cx="1617157" cy="227696"/>
            </a:xfrm>
            <a:custGeom>
              <a:avLst/>
              <a:gdLst>
                <a:gd name="connsiteX0" fmla="*/ 0 w 1258118"/>
                <a:gd name="connsiteY0" fmla="*/ 0 h 95677"/>
                <a:gd name="connsiteX1" fmla="*/ 1258118 w 1258118"/>
                <a:gd name="connsiteY1" fmla="*/ 0 h 95677"/>
                <a:gd name="connsiteX2" fmla="*/ 1258118 w 1258118"/>
                <a:gd name="connsiteY2" fmla="*/ 95677 h 95677"/>
                <a:gd name="connsiteX3" fmla="*/ 40539 w 1258118"/>
                <a:gd name="connsiteY3" fmla="*/ 95677 h 95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58118" h="95677">
                  <a:moveTo>
                    <a:pt x="0" y="0"/>
                  </a:moveTo>
                  <a:lnTo>
                    <a:pt x="1258118" y="0"/>
                  </a:lnTo>
                  <a:lnTo>
                    <a:pt x="1258118" y="95677"/>
                  </a:lnTo>
                  <a:lnTo>
                    <a:pt x="40539" y="95677"/>
                  </a:lnTo>
                  <a:close/>
                </a:path>
              </a:pathLst>
            </a:custGeom>
            <a:ln>
              <a:noFill/>
            </a:ln>
            <a:scene3d>
              <a:camera prst="orthographicFront"/>
              <a:lightRig rig="threePt" dir="t"/>
            </a:scene3d>
            <a:sp3d prstMaterial="dkEdge">
              <a:bevelT w="38100" h="38100" prst="relaxedInset"/>
              <a:bevelB prst="relaxedInse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350" dirty="0"/>
            </a:p>
          </p:txBody>
        </p:sp>
      </p:grpSp>
      <p:grpSp>
        <p:nvGrpSpPr>
          <p:cNvPr id="5" name="Groupe 4">
            <a:extLst>
              <a:ext uri="{FF2B5EF4-FFF2-40B4-BE49-F238E27FC236}">
                <a16:creationId xmlns:a16="http://schemas.microsoft.com/office/drawing/2014/main" id="{EBFDA42A-C463-4DD2-B914-656BC40D1451}"/>
              </a:ext>
            </a:extLst>
          </p:cNvPr>
          <p:cNvGrpSpPr/>
          <p:nvPr/>
        </p:nvGrpSpPr>
        <p:grpSpPr>
          <a:xfrm>
            <a:off x="5871620" y="41233"/>
            <a:ext cx="2885001" cy="6680862"/>
            <a:chOff x="5871620" y="41233"/>
            <a:chExt cx="2885001" cy="6680862"/>
          </a:xfrm>
          <a:effectLst/>
          <a:scene3d>
            <a:camera prst="orthographicFront"/>
            <a:lightRig rig="harsh" dir="t"/>
          </a:scene3d>
        </p:grpSpPr>
        <p:sp>
          <p:nvSpPr>
            <p:cNvPr id="42" name="Freeform: Shape 78">
              <a:extLst>
                <a:ext uri="{FF2B5EF4-FFF2-40B4-BE49-F238E27FC236}">
                  <a16:creationId xmlns:a16="http://schemas.microsoft.com/office/drawing/2014/main" id="{5FC409E4-6B62-4C3D-9A03-205B4A576DB1}"/>
                </a:ext>
              </a:extLst>
            </p:cNvPr>
            <p:cNvSpPr/>
            <p:nvPr/>
          </p:nvSpPr>
          <p:spPr>
            <a:xfrm rot="480000">
              <a:off x="5871620" y="151746"/>
              <a:ext cx="2885001" cy="6570349"/>
            </a:xfrm>
            <a:custGeom>
              <a:avLst/>
              <a:gdLst>
                <a:gd name="connsiteX0" fmla="*/ 0 w 3081402"/>
                <a:gd name="connsiteY0" fmla="*/ 0 h 5123145"/>
                <a:gd name="connsiteX1" fmla="*/ 3081402 w 3081402"/>
                <a:gd name="connsiteY1" fmla="*/ 3081402 h 5123145"/>
                <a:gd name="connsiteX2" fmla="*/ 3081402 w 3081402"/>
                <a:gd name="connsiteY2" fmla="*/ 5123145 h 5123145"/>
                <a:gd name="connsiteX0" fmla="*/ 0 w 3081402"/>
                <a:gd name="connsiteY0" fmla="*/ 0 h 5123145"/>
                <a:gd name="connsiteX1" fmla="*/ 3081402 w 3081402"/>
                <a:gd name="connsiteY1" fmla="*/ 5123145 h 5123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81402" h="5123145">
                  <a:moveTo>
                    <a:pt x="0" y="0"/>
                  </a:moveTo>
                  <a:lnTo>
                    <a:pt x="3081402" y="5123145"/>
                  </a:lnTo>
                </a:path>
              </a:pathLst>
            </a:custGeom>
            <a:solidFill>
              <a:schemeClr val="bg2"/>
            </a:solidFill>
            <a:ln>
              <a:solidFill>
                <a:schemeClr val="accent4">
                  <a:lumMod val="75000"/>
                </a:schemeClr>
              </a:solidFill>
            </a:ln>
            <a:sp3d prstMaterial="clear">
              <a:bevelT/>
              <a:bevelB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43" name="Freeform: Shape 79">
              <a:extLst>
                <a:ext uri="{FF2B5EF4-FFF2-40B4-BE49-F238E27FC236}">
                  <a16:creationId xmlns:a16="http://schemas.microsoft.com/office/drawing/2014/main" id="{10F4AF2D-B91D-422C-8788-8EB594BB0EEA}"/>
                </a:ext>
              </a:extLst>
            </p:cNvPr>
            <p:cNvSpPr/>
            <p:nvPr/>
          </p:nvSpPr>
          <p:spPr>
            <a:xfrm rot="480000">
              <a:off x="6039247" y="41233"/>
              <a:ext cx="1086389" cy="2451656"/>
            </a:xfrm>
            <a:custGeom>
              <a:avLst/>
              <a:gdLst>
                <a:gd name="connsiteX0" fmla="*/ 0 w 891039"/>
                <a:gd name="connsiteY0" fmla="*/ 0 h 1485066"/>
                <a:gd name="connsiteX1" fmla="*/ 891039 w 891039"/>
                <a:gd name="connsiteY1" fmla="*/ 1485066 h 1485066"/>
                <a:gd name="connsiteX2" fmla="*/ 891039 w 891039"/>
                <a:gd name="connsiteY2" fmla="*/ 1485066 h 1485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1039" h="1485066">
                  <a:moveTo>
                    <a:pt x="0" y="0"/>
                  </a:moveTo>
                  <a:lnTo>
                    <a:pt x="891039" y="1485066"/>
                  </a:lnTo>
                  <a:lnTo>
                    <a:pt x="891039" y="1485066"/>
                  </a:lnTo>
                </a:path>
              </a:pathLst>
            </a:custGeom>
            <a:solidFill>
              <a:schemeClr val="bg2"/>
            </a:solidFill>
            <a:ln>
              <a:solidFill>
                <a:schemeClr val="accent4">
                  <a:lumMod val="75000"/>
                </a:schemeClr>
              </a:solidFill>
            </a:ln>
            <a:sp3d prstMaterial="clear">
              <a:bevelT/>
              <a:bevelB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sp>
        <p:nvSpPr>
          <p:cNvPr id="44" name="ZoneTexte 43">
            <a:extLst>
              <a:ext uri="{FF2B5EF4-FFF2-40B4-BE49-F238E27FC236}">
                <a16:creationId xmlns:a16="http://schemas.microsoft.com/office/drawing/2014/main" id="{03A23E77-C0EC-4783-9AA8-48D31D811CE3}"/>
              </a:ext>
            </a:extLst>
          </p:cNvPr>
          <p:cNvSpPr txBox="1"/>
          <p:nvPr/>
        </p:nvSpPr>
        <p:spPr>
          <a:xfrm>
            <a:off x="8226517" y="6499694"/>
            <a:ext cx="3426377" cy="369332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 prstMaterial="dkEdge">
            <a:bevelT/>
            <a:bevelB/>
          </a:sp3d>
        </p:spPr>
        <p:txBody>
          <a:bodyPr wrap="square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Oswald" panose="02000503000000000000" pitchFamily="2" charset="0"/>
              </a:rPr>
              <a:t>Dibassi@hotmail.com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48CCB393-54E0-4D4E-AA9E-ACCC230AB87F}"/>
              </a:ext>
            </a:extLst>
          </p:cNvPr>
          <p:cNvGrpSpPr/>
          <p:nvPr/>
        </p:nvGrpSpPr>
        <p:grpSpPr>
          <a:xfrm>
            <a:off x="7111614" y="1895250"/>
            <a:ext cx="4427589" cy="4140000"/>
            <a:chOff x="7111614" y="1895250"/>
            <a:chExt cx="4427589" cy="4140000"/>
          </a:xfrm>
        </p:grpSpPr>
        <p:sp>
          <p:nvSpPr>
            <p:cNvPr id="49" name="Rectangle : coins arrondis 48">
              <a:extLst>
                <a:ext uri="{FF2B5EF4-FFF2-40B4-BE49-F238E27FC236}">
                  <a16:creationId xmlns:a16="http://schemas.microsoft.com/office/drawing/2014/main" id="{21F7FD49-5C38-4E98-ACC1-12B4832D779D}"/>
                </a:ext>
              </a:extLst>
            </p:cNvPr>
            <p:cNvSpPr/>
            <p:nvPr/>
          </p:nvSpPr>
          <p:spPr>
            <a:xfrm>
              <a:off x="7111614" y="1895250"/>
              <a:ext cx="3420000" cy="5400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>
                  <a:shade val="50000"/>
                </a:schemeClr>
              </a:solidFill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  <a:softEdge rad="12700"/>
            </a:effectLst>
            <a:scene3d>
              <a:camera prst="orthographicFront"/>
              <a:lightRig rig="threePt" dir="t"/>
            </a:scene3d>
            <a:sp3d prstMaterial="dkEdge">
              <a:bevelT/>
              <a:bevelB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5" name="Rectangle : coins arrondis 14">
              <a:extLst>
                <a:ext uri="{FF2B5EF4-FFF2-40B4-BE49-F238E27FC236}">
                  <a16:creationId xmlns:a16="http://schemas.microsoft.com/office/drawing/2014/main" id="{88EA6391-7881-4CB3-9129-72F46263C8B5}"/>
                </a:ext>
              </a:extLst>
            </p:cNvPr>
            <p:cNvSpPr/>
            <p:nvPr/>
          </p:nvSpPr>
          <p:spPr>
            <a:xfrm>
              <a:off x="7368482" y="2795250"/>
              <a:ext cx="3420000" cy="5400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>
                  <a:shade val="50000"/>
                </a:schemeClr>
              </a:solidFill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  <a:softEdge rad="12700"/>
            </a:effectLst>
            <a:scene3d>
              <a:camera prst="orthographicFront"/>
              <a:lightRig rig="threePt" dir="t"/>
            </a:scene3d>
            <a:sp3d prstMaterial="dkEdge">
              <a:bevelT/>
              <a:bevelB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6" name="Rectangle : coins arrondis 15">
              <a:extLst>
                <a:ext uri="{FF2B5EF4-FFF2-40B4-BE49-F238E27FC236}">
                  <a16:creationId xmlns:a16="http://schemas.microsoft.com/office/drawing/2014/main" id="{A85820A0-AB78-4671-954C-B790CF0A20FA}"/>
                </a:ext>
              </a:extLst>
            </p:cNvPr>
            <p:cNvSpPr/>
            <p:nvPr/>
          </p:nvSpPr>
          <p:spPr>
            <a:xfrm>
              <a:off x="7617217" y="3695250"/>
              <a:ext cx="3420000" cy="5400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>
                  <a:shade val="50000"/>
                </a:schemeClr>
              </a:solidFill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  <a:softEdge rad="12700"/>
            </a:effectLst>
            <a:scene3d>
              <a:camera prst="orthographicFront"/>
              <a:lightRig rig="threePt" dir="t"/>
            </a:scene3d>
            <a:sp3d prstMaterial="dkEdge">
              <a:bevelT/>
              <a:bevelB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7" name="Rectangle : coins arrondis 16">
              <a:extLst>
                <a:ext uri="{FF2B5EF4-FFF2-40B4-BE49-F238E27FC236}">
                  <a16:creationId xmlns:a16="http://schemas.microsoft.com/office/drawing/2014/main" id="{15AE9E21-F188-47BC-BED7-17EE124AD571}"/>
                </a:ext>
              </a:extLst>
            </p:cNvPr>
            <p:cNvSpPr/>
            <p:nvPr/>
          </p:nvSpPr>
          <p:spPr>
            <a:xfrm>
              <a:off x="7867914" y="4595250"/>
              <a:ext cx="3420000" cy="5400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>
                  <a:shade val="50000"/>
                </a:schemeClr>
              </a:solidFill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  <a:softEdge rad="12700"/>
            </a:effectLst>
            <a:scene3d>
              <a:camera prst="orthographicFront"/>
              <a:lightRig rig="threePt" dir="t"/>
            </a:scene3d>
            <a:sp3d prstMaterial="dkEdge">
              <a:bevelT/>
              <a:bevelB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8" name="Rectangle : coins arrondis 17">
              <a:extLst>
                <a:ext uri="{FF2B5EF4-FFF2-40B4-BE49-F238E27FC236}">
                  <a16:creationId xmlns:a16="http://schemas.microsoft.com/office/drawing/2014/main" id="{7D8235BA-324C-4D2E-93E8-9EB5CCA84473}"/>
                </a:ext>
              </a:extLst>
            </p:cNvPr>
            <p:cNvSpPr/>
            <p:nvPr/>
          </p:nvSpPr>
          <p:spPr>
            <a:xfrm>
              <a:off x="8119203" y="5495250"/>
              <a:ext cx="3420000" cy="5400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>
                  <a:shade val="50000"/>
                </a:schemeClr>
              </a:solidFill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  <a:softEdge rad="12700"/>
            </a:effectLst>
            <a:scene3d>
              <a:camera prst="orthographicFront"/>
              <a:lightRig rig="threePt" dir="t"/>
            </a:scene3d>
            <a:sp3d prstMaterial="dkEdge">
              <a:bevelT/>
              <a:bevelB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</p:spTree>
    <p:extLst>
      <p:ext uri="{BB962C8B-B14F-4D97-AF65-F5344CB8AC3E}">
        <p14:creationId xmlns:p14="http://schemas.microsoft.com/office/powerpoint/2010/main" val="4560548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5" descr="Une image contenant personne, homme, assis, table&#10;&#10;Description générée automatiquement">
            <a:extLst>
              <a:ext uri="{FF2B5EF4-FFF2-40B4-BE49-F238E27FC236}">
                <a16:creationId xmlns:a16="http://schemas.microsoft.com/office/drawing/2014/main" id="{6C8E8DE7-F165-41FA-BD98-E73D0209A3E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11575" r="2" b="13310"/>
          <a:stretch/>
        </p:blipFill>
        <p:spPr>
          <a:xfrm>
            <a:off x="20" y="-77714"/>
            <a:ext cx="12195804" cy="6968596"/>
          </a:xfrm>
          <a:custGeom>
            <a:avLst/>
            <a:gdLst>
              <a:gd name="connsiteX0" fmla="*/ 0 w 12195824"/>
              <a:gd name="connsiteY0" fmla="*/ 0 h 6893684"/>
              <a:gd name="connsiteX1" fmla="*/ 12195824 w 12195824"/>
              <a:gd name="connsiteY1" fmla="*/ 0 h 6893684"/>
              <a:gd name="connsiteX2" fmla="*/ 12195824 w 12195824"/>
              <a:gd name="connsiteY2" fmla="*/ 6893684 h 6893684"/>
              <a:gd name="connsiteX3" fmla="*/ 0 w 12195824"/>
              <a:gd name="connsiteY3" fmla="*/ 6893684 h 6893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5824" h="6893684">
                <a:moveTo>
                  <a:pt x="0" y="0"/>
                </a:moveTo>
                <a:lnTo>
                  <a:pt x="12195824" y="0"/>
                </a:lnTo>
                <a:lnTo>
                  <a:pt x="12195824" y="6893684"/>
                </a:lnTo>
                <a:lnTo>
                  <a:pt x="0" y="6893684"/>
                </a:lnTo>
                <a:close/>
              </a:path>
            </a:pathLst>
          </a:custGeom>
          <a:solidFill>
            <a:srgbClr val="D9DCE3"/>
          </a:solidFill>
          <a:ln>
            <a:solidFill>
              <a:schemeClr val="accent1">
                <a:shade val="50000"/>
              </a:schemeClr>
            </a:solidFill>
          </a:ln>
          <a:effectLst>
            <a:glow rad="63500">
              <a:schemeClr val="accent6">
                <a:satMod val="175000"/>
                <a:alpha val="40000"/>
              </a:schemeClr>
            </a:glow>
            <a:outerShdw blurRad="76200" dir="13500000" sy="23000" kx="1200000" algn="br" rotWithShape="0">
              <a:prstClr val="black">
                <a:alpha val="20000"/>
              </a:prstClr>
            </a:outerShdw>
            <a:softEdge rad="12700"/>
          </a:effectLst>
          <a:scene3d>
            <a:camera prst="orthographicFront"/>
            <a:lightRig rig="threePt" dir="t"/>
          </a:scene3d>
          <a:sp3d prstMaterial="dkEdge">
            <a:bevelT/>
            <a:bevelB/>
          </a:sp3d>
        </p:spPr>
      </p:pic>
      <p:sp>
        <p:nvSpPr>
          <p:cNvPr id="47" name="Rectangle 2">
            <a:extLst>
              <a:ext uri="{FF2B5EF4-FFF2-40B4-BE49-F238E27FC236}">
                <a16:creationId xmlns:a16="http://schemas.microsoft.com/office/drawing/2014/main" id="{A24B5B62-1A01-4EEA-B009-276722625C34}"/>
              </a:ext>
            </a:extLst>
          </p:cNvPr>
          <p:cNvSpPr/>
          <p:nvPr/>
        </p:nvSpPr>
        <p:spPr>
          <a:xfrm>
            <a:off x="5951004" y="-21617"/>
            <a:ext cx="6222133" cy="6895945"/>
          </a:xfrm>
          <a:custGeom>
            <a:avLst/>
            <a:gdLst>
              <a:gd name="connsiteX0" fmla="*/ 0 w 12138305"/>
              <a:gd name="connsiteY0" fmla="*/ 0 h 6865844"/>
              <a:gd name="connsiteX1" fmla="*/ 12138305 w 12138305"/>
              <a:gd name="connsiteY1" fmla="*/ 0 h 6865844"/>
              <a:gd name="connsiteX2" fmla="*/ 12138305 w 12138305"/>
              <a:gd name="connsiteY2" fmla="*/ 6865844 h 6865844"/>
              <a:gd name="connsiteX3" fmla="*/ 0 w 12138305"/>
              <a:gd name="connsiteY3" fmla="*/ 6865844 h 6865844"/>
              <a:gd name="connsiteX4" fmla="*/ 0 w 12138305"/>
              <a:gd name="connsiteY4" fmla="*/ 0 h 6865844"/>
              <a:gd name="connsiteX0" fmla="*/ 0 w 12138305"/>
              <a:gd name="connsiteY0" fmla="*/ 44970 h 6910814"/>
              <a:gd name="connsiteX1" fmla="*/ 8054883 w 12138305"/>
              <a:gd name="connsiteY1" fmla="*/ 0 h 6910814"/>
              <a:gd name="connsiteX2" fmla="*/ 12138305 w 12138305"/>
              <a:gd name="connsiteY2" fmla="*/ 44970 h 6910814"/>
              <a:gd name="connsiteX3" fmla="*/ 12138305 w 12138305"/>
              <a:gd name="connsiteY3" fmla="*/ 6910814 h 6910814"/>
              <a:gd name="connsiteX4" fmla="*/ 0 w 12138305"/>
              <a:gd name="connsiteY4" fmla="*/ 6910814 h 6910814"/>
              <a:gd name="connsiteX5" fmla="*/ 0 w 12138305"/>
              <a:gd name="connsiteY5" fmla="*/ 44970 h 6910814"/>
              <a:gd name="connsiteX0" fmla="*/ 0 w 12138305"/>
              <a:gd name="connsiteY0" fmla="*/ 44970 h 6940445"/>
              <a:gd name="connsiteX1" fmla="*/ 8054883 w 12138305"/>
              <a:gd name="connsiteY1" fmla="*/ 0 h 6940445"/>
              <a:gd name="connsiteX2" fmla="*/ 12138305 w 12138305"/>
              <a:gd name="connsiteY2" fmla="*/ 44970 h 6940445"/>
              <a:gd name="connsiteX3" fmla="*/ 12138305 w 12138305"/>
              <a:gd name="connsiteY3" fmla="*/ 6910814 h 6940445"/>
              <a:gd name="connsiteX4" fmla="*/ 4082490 w 12138305"/>
              <a:gd name="connsiteY4" fmla="*/ 6940445 h 6940445"/>
              <a:gd name="connsiteX5" fmla="*/ 0 w 12138305"/>
              <a:gd name="connsiteY5" fmla="*/ 6910814 h 6940445"/>
              <a:gd name="connsiteX6" fmla="*/ 0 w 12138305"/>
              <a:gd name="connsiteY6" fmla="*/ 44970 h 6940445"/>
              <a:gd name="connsiteX0" fmla="*/ 0 w 12138305"/>
              <a:gd name="connsiteY0" fmla="*/ 44970 h 6940445"/>
              <a:gd name="connsiteX1" fmla="*/ 8054883 w 12138305"/>
              <a:gd name="connsiteY1" fmla="*/ 0 h 6940445"/>
              <a:gd name="connsiteX2" fmla="*/ 12138305 w 12138305"/>
              <a:gd name="connsiteY2" fmla="*/ 44970 h 6940445"/>
              <a:gd name="connsiteX3" fmla="*/ 12138305 w 12138305"/>
              <a:gd name="connsiteY3" fmla="*/ 6910814 h 6940445"/>
              <a:gd name="connsiteX4" fmla="*/ 4082490 w 12138305"/>
              <a:gd name="connsiteY4" fmla="*/ 6940445 h 6940445"/>
              <a:gd name="connsiteX5" fmla="*/ 0 w 12138305"/>
              <a:gd name="connsiteY5" fmla="*/ 44970 h 6940445"/>
              <a:gd name="connsiteX0" fmla="*/ 0 w 12138305"/>
              <a:gd name="connsiteY0" fmla="*/ 44970 h 6940445"/>
              <a:gd name="connsiteX1" fmla="*/ 8054883 w 12138305"/>
              <a:gd name="connsiteY1" fmla="*/ 0 h 6940445"/>
              <a:gd name="connsiteX2" fmla="*/ 12138305 w 12138305"/>
              <a:gd name="connsiteY2" fmla="*/ 6910814 h 6940445"/>
              <a:gd name="connsiteX3" fmla="*/ 4082490 w 12138305"/>
              <a:gd name="connsiteY3" fmla="*/ 6940445 h 6940445"/>
              <a:gd name="connsiteX4" fmla="*/ 0 w 12138305"/>
              <a:gd name="connsiteY4" fmla="*/ 44970 h 6940445"/>
              <a:gd name="connsiteX0" fmla="*/ 0 w 12138305"/>
              <a:gd name="connsiteY0" fmla="*/ 0 h 6895475"/>
              <a:gd name="connsiteX1" fmla="*/ 8083018 w 12138305"/>
              <a:gd name="connsiteY1" fmla="*/ 4266 h 6895475"/>
              <a:gd name="connsiteX2" fmla="*/ 12138305 w 12138305"/>
              <a:gd name="connsiteY2" fmla="*/ 6865844 h 6895475"/>
              <a:gd name="connsiteX3" fmla="*/ 4082490 w 12138305"/>
              <a:gd name="connsiteY3" fmla="*/ 6895475 h 6895475"/>
              <a:gd name="connsiteX4" fmla="*/ 0 w 12138305"/>
              <a:gd name="connsiteY4" fmla="*/ 0 h 6895475"/>
              <a:gd name="connsiteX0" fmla="*/ 0 w 12138305"/>
              <a:gd name="connsiteY0" fmla="*/ 0 h 6867339"/>
              <a:gd name="connsiteX1" fmla="*/ 8083018 w 12138305"/>
              <a:gd name="connsiteY1" fmla="*/ 4266 h 6867339"/>
              <a:gd name="connsiteX2" fmla="*/ 12138305 w 12138305"/>
              <a:gd name="connsiteY2" fmla="*/ 6865844 h 6867339"/>
              <a:gd name="connsiteX3" fmla="*/ 4082490 w 12138305"/>
              <a:gd name="connsiteY3" fmla="*/ 6867339 h 6867339"/>
              <a:gd name="connsiteX4" fmla="*/ 0 w 12138305"/>
              <a:gd name="connsiteY4" fmla="*/ 0 h 6867339"/>
              <a:gd name="connsiteX0" fmla="*/ 0 w 12187542"/>
              <a:gd name="connsiteY0" fmla="*/ 0 h 6867339"/>
              <a:gd name="connsiteX1" fmla="*/ 8083018 w 12187542"/>
              <a:gd name="connsiteY1" fmla="*/ 4266 h 6867339"/>
              <a:gd name="connsiteX2" fmla="*/ 12187542 w 12187542"/>
              <a:gd name="connsiteY2" fmla="*/ 6865844 h 6867339"/>
              <a:gd name="connsiteX3" fmla="*/ 4082490 w 12187542"/>
              <a:gd name="connsiteY3" fmla="*/ 6867339 h 6867339"/>
              <a:gd name="connsiteX4" fmla="*/ 0 w 12187542"/>
              <a:gd name="connsiteY4" fmla="*/ 0 h 6867339"/>
              <a:gd name="connsiteX0" fmla="*/ 0 w 12187542"/>
              <a:gd name="connsiteY0" fmla="*/ 0 h 6889545"/>
              <a:gd name="connsiteX1" fmla="*/ 8083018 w 12187542"/>
              <a:gd name="connsiteY1" fmla="*/ 4266 h 6889545"/>
              <a:gd name="connsiteX2" fmla="*/ 12187542 w 12187542"/>
              <a:gd name="connsiteY2" fmla="*/ 6865844 h 6889545"/>
              <a:gd name="connsiteX3" fmla="*/ 4071657 w 12187542"/>
              <a:gd name="connsiteY3" fmla="*/ 6889545 h 6889545"/>
              <a:gd name="connsiteX4" fmla="*/ 0 w 12187542"/>
              <a:gd name="connsiteY4" fmla="*/ 0 h 6889545"/>
              <a:gd name="connsiteX0" fmla="*/ 0 w 12187542"/>
              <a:gd name="connsiteY0" fmla="*/ 0 h 6882143"/>
              <a:gd name="connsiteX1" fmla="*/ 8083018 w 12187542"/>
              <a:gd name="connsiteY1" fmla="*/ 4266 h 6882143"/>
              <a:gd name="connsiteX2" fmla="*/ 12187542 w 12187542"/>
              <a:gd name="connsiteY2" fmla="*/ 6865844 h 6882143"/>
              <a:gd name="connsiteX3" fmla="*/ 4071657 w 12187542"/>
              <a:gd name="connsiteY3" fmla="*/ 6882143 h 6882143"/>
              <a:gd name="connsiteX4" fmla="*/ 0 w 12187542"/>
              <a:gd name="connsiteY4" fmla="*/ 0 h 6882143"/>
              <a:gd name="connsiteX0" fmla="*/ 0 w 12187542"/>
              <a:gd name="connsiteY0" fmla="*/ 0 h 6882143"/>
              <a:gd name="connsiteX1" fmla="*/ 8083018 w 12187542"/>
              <a:gd name="connsiteY1" fmla="*/ 4266 h 6882143"/>
              <a:gd name="connsiteX2" fmla="*/ 12187542 w 12187542"/>
              <a:gd name="connsiteY2" fmla="*/ 6880649 h 6882143"/>
              <a:gd name="connsiteX3" fmla="*/ 4071657 w 12187542"/>
              <a:gd name="connsiteY3" fmla="*/ 6882143 h 6882143"/>
              <a:gd name="connsiteX4" fmla="*/ 0 w 12187542"/>
              <a:gd name="connsiteY4" fmla="*/ 0 h 6882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7542" h="6882143">
                <a:moveTo>
                  <a:pt x="0" y="0"/>
                </a:moveTo>
                <a:lnTo>
                  <a:pt x="8083018" y="4266"/>
                </a:lnTo>
                <a:lnTo>
                  <a:pt x="12187542" y="6880649"/>
                </a:lnTo>
                <a:lnTo>
                  <a:pt x="4071657" y="688214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 prstMaterial="dkEdge"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48" name="Title 2">
            <a:extLst>
              <a:ext uri="{FF2B5EF4-FFF2-40B4-BE49-F238E27FC236}">
                <a16:creationId xmlns:a16="http://schemas.microsoft.com/office/drawing/2014/main" id="{2B6B3668-3135-4395-9CD1-06253B664884}"/>
              </a:ext>
            </a:extLst>
          </p:cNvPr>
          <p:cNvSpPr txBox="1">
            <a:spLocks/>
          </p:cNvSpPr>
          <p:nvPr/>
        </p:nvSpPr>
        <p:spPr>
          <a:xfrm>
            <a:off x="6086243" y="522625"/>
            <a:ext cx="4226102" cy="600250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ffectLst>
            <a:glow rad="266700">
              <a:schemeClr val="accent1">
                <a:satMod val="175000"/>
                <a:alpha val="40000"/>
              </a:schemeClr>
            </a:glow>
            <a:innerShdw blurRad="114300">
              <a:prstClr val="black"/>
            </a:innerShdw>
            <a:softEdge rad="0"/>
          </a:effectLst>
          <a:scene3d>
            <a:camera prst="orthographicFront"/>
            <a:lightRig rig="glow" dir="t"/>
          </a:scene3d>
          <a:sp3d extrusionH="76200" prstMaterial="dkEdge">
            <a:bevelT/>
            <a:bevelB/>
            <a:extrusionClr>
              <a:schemeClr val="tx1"/>
            </a:extrusionClr>
          </a:sp3d>
        </p:spPr>
        <p:txBody>
          <a:bodyPr vert="horz" lIns="91440" tIns="45720" rIns="91440" bIns="45720" rtlCol="0" anchor="ctr">
            <a:noAutofit/>
            <a:sp3d extrusionH="57150" prstMaterial="dkEdge">
              <a:bevelT w="82550" h="38100" prst="coolSlant"/>
              <a:bevelB w="82550" h="38100" prst="coolSlant"/>
            </a:sp3d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13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/>
                <a:latin typeface="Oswald" panose="02000503000000000000" pitchFamily="2" charset="0"/>
              </a:rPr>
              <a:t>ANALYTICS</a:t>
            </a:r>
          </a:p>
        </p:txBody>
      </p:sp>
      <p:sp>
        <p:nvSpPr>
          <p:cNvPr id="49" name="Rectangle : coins arrondis 48">
            <a:extLst>
              <a:ext uri="{FF2B5EF4-FFF2-40B4-BE49-F238E27FC236}">
                <a16:creationId xmlns:a16="http://schemas.microsoft.com/office/drawing/2014/main" id="{21F7FD49-5C38-4E98-ACC1-12B4832D779D}"/>
              </a:ext>
            </a:extLst>
          </p:cNvPr>
          <p:cNvSpPr/>
          <p:nvPr/>
        </p:nvSpPr>
        <p:spPr>
          <a:xfrm>
            <a:off x="7111614" y="1895250"/>
            <a:ext cx="3420000" cy="540000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</a:ln>
          <a:effectLst>
            <a:glow rad="63500">
              <a:schemeClr val="accent6">
                <a:satMod val="175000"/>
                <a:alpha val="40000"/>
              </a:schemeClr>
            </a:glow>
            <a:outerShdw blurRad="76200" dir="13500000" sy="23000" kx="1200000" algn="br" rotWithShape="0">
              <a:prstClr val="black">
                <a:alpha val="20000"/>
              </a:prstClr>
            </a:outerShdw>
            <a:softEdge rad="12700"/>
          </a:effectLst>
          <a:scene3d>
            <a:camera prst="orthographicFront"/>
            <a:lightRig rig="threePt" dir="t"/>
          </a:scene3d>
          <a:sp3d prstMaterial="dkEdge"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4C929C41-FEB2-44D8-9E1C-1724EA382B3F}"/>
              </a:ext>
            </a:extLst>
          </p:cNvPr>
          <p:cNvGrpSpPr/>
          <p:nvPr/>
        </p:nvGrpSpPr>
        <p:grpSpPr>
          <a:xfrm>
            <a:off x="6714530" y="1213632"/>
            <a:ext cx="2930742" cy="380767"/>
            <a:chOff x="6714530" y="1213632"/>
            <a:chExt cx="2930742" cy="380767"/>
          </a:xfrm>
        </p:grpSpPr>
        <p:sp>
          <p:nvSpPr>
            <p:cNvPr id="45" name="Freeform: Shape 40">
              <a:extLst>
                <a:ext uri="{FF2B5EF4-FFF2-40B4-BE49-F238E27FC236}">
                  <a16:creationId xmlns:a16="http://schemas.microsoft.com/office/drawing/2014/main" id="{BE84A283-BE7A-4E07-A2E5-B5D680AC05E5}"/>
                </a:ext>
              </a:extLst>
            </p:cNvPr>
            <p:cNvSpPr/>
            <p:nvPr/>
          </p:nvSpPr>
          <p:spPr>
            <a:xfrm>
              <a:off x="6714530" y="1213632"/>
              <a:ext cx="2930742" cy="172153"/>
            </a:xfrm>
            <a:custGeom>
              <a:avLst/>
              <a:gdLst>
                <a:gd name="connsiteX0" fmla="*/ 0 w 2779312"/>
                <a:gd name="connsiteY0" fmla="*/ 0 h 95677"/>
                <a:gd name="connsiteX1" fmla="*/ 2779312 w 2779312"/>
                <a:gd name="connsiteY1" fmla="*/ 0 h 95677"/>
                <a:gd name="connsiteX2" fmla="*/ 2779312 w 2779312"/>
                <a:gd name="connsiteY2" fmla="*/ 95677 h 95677"/>
                <a:gd name="connsiteX3" fmla="*/ 40539 w 2779312"/>
                <a:gd name="connsiteY3" fmla="*/ 95677 h 95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79312" h="95677">
                  <a:moveTo>
                    <a:pt x="0" y="0"/>
                  </a:moveTo>
                  <a:lnTo>
                    <a:pt x="2779312" y="0"/>
                  </a:lnTo>
                  <a:lnTo>
                    <a:pt x="2779312" y="95677"/>
                  </a:lnTo>
                  <a:lnTo>
                    <a:pt x="40539" y="95677"/>
                  </a:lnTo>
                  <a:close/>
                </a:path>
              </a:pathLst>
            </a:custGeom>
            <a:ln>
              <a:noFill/>
            </a:ln>
            <a:scene3d>
              <a:camera prst="orthographicFront"/>
              <a:lightRig rig="twoPt" dir="t"/>
            </a:scene3d>
            <a:sp3d contourW="12700" prstMaterial="dkEdge">
              <a:bevelT w="38100" h="38100" prst="hardEdge"/>
              <a:bevelB w="38100" h="0" prst="cross"/>
              <a:extrusionClr>
                <a:schemeClr val="accent1">
                  <a:lumMod val="75000"/>
                </a:schemeClr>
              </a:extrusionClr>
              <a:contourClr>
                <a:schemeClr val="accent1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350" dirty="0"/>
            </a:p>
          </p:txBody>
        </p:sp>
        <p:sp>
          <p:nvSpPr>
            <p:cNvPr id="46" name="Freeform: Shape 41">
              <a:extLst>
                <a:ext uri="{FF2B5EF4-FFF2-40B4-BE49-F238E27FC236}">
                  <a16:creationId xmlns:a16="http://schemas.microsoft.com/office/drawing/2014/main" id="{F1EE25BF-5816-49D7-BB9C-87014CD2307B}"/>
                </a:ext>
              </a:extLst>
            </p:cNvPr>
            <p:cNvSpPr/>
            <p:nvPr/>
          </p:nvSpPr>
          <p:spPr>
            <a:xfrm>
              <a:off x="6776973" y="1422246"/>
              <a:ext cx="1326665" cy="172153"/>
            </a:xfrm>
            <a:custGeom>
              <a:avLst/>
              <a:gdLst>
                <a:gd name="connsiteX0" fmla="*/ 0 w 1258118"/>
                <a:gd name="connsiteY0" fmla="*/ 0 h 95677"/>
                <a:gd name="connsiteX1" fmla="*/ 1258118 w 1258118"/>
                <a:gd name="connsiteY1" fmla="*/ 0 h 95677"/>
                <a:gd name="connsiteX2" fmla="*/ 1258118 w 1258118"/>
                <a:gd name="connsiteY2" fmla="*/ 95677 h 95677"/>
                <a:gd name="connsiteX3" fmla="*/ 40539 w 1258118"/>
                <a:gd name="connsiteY3" fmla="*/ 95677 h 95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58118" h="95677">
                  <a:moveTo>
                    <a:pt x="0" y="0"/>
                  </a:moveTo>
                  <a:lnTo>
                    <a:pt x="1258118" y="0"/>
                  </a:lnTo>
                  <a:lnTo>
                    <a:pt x="1258118" y="95677"/>
                  </a:lnTo>
                  <a:lnTo>
                    <a:pt x="40539" y="95677"/>
                  </a:lnTo>
                  <a:close/>
                </a:path>
              </a:pathLst>
            </a:custGeom>
            <a:ln>
              <a:noFill/>
            </a:ln>
            <a:scene3d>
              <a:camera prst="orthographicFront"/>
              <a:lightRig rig="twoPt" dir="t"/>
            </a:scene3d>
            <a:sp3d contourW="12700" prstMaterial="dkEdge">
              <a:bevelT w="38100" h="38100" prst="hardEdge"/>
              <a:bevelB w="38100" h="0" prst="cross"/>
              <a:extrusionClr>
                <a:schemeClr val="accent1">
                  <a:lumMod val="75000"/>
                </a:schemeClr>
              </a:extrusionClr>
              <a:contourClr>
                <a:schemeClr val="accent1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350" dirty="0"/>
            </a:p>
          </p:txBody>
        </p:sp>
      </p:grp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1386F02C-098A-4075-9258-E533D388032E}"/>
              </a:ext>
            </a:extLst>
          </p:cNvPr>
          <p:cNvGrpSpPr/>
          <p:nvPr/>
        </p:nvGrpSpPr>
        <p:grpSpPr>
          <a:xfrm>
            <a:off x="5871620" y="41233"/>
            <a:ext cx="2885001" cy="6680862"/>
            <a:chOff x="5871620" y="41233"/>
            <a:chExt cx="2885001" cy="6680862"/>
          </a:xfrm>
        </p:grpSpPr>
        <p:sp>
          <p:nvSpPr>
            <p:cNvPr id="42" name="Freeform: Shape 78">
              <a:extLst>
                <a:ext uri="{FF2B5EF4-FFF2-40B4-BE49-F238E27FC236}">
                  <a16:creationId xmlns:a16="http://schemas.microsoft.com/office/drawing/2014/main" id="{5FC409E4-6B62-4C3D-9A03-205B4A576DB1}"/>
                </a:ext>
              </a:extLst>
            </p:cNvPr>
            <p:cNvSpPr/>
            <p:nvPr/>
          </p:nvSpPr>
          <p:spPr>
            <a:xfrm rot="480000">
              <a:off x="5871620" y="151746"/>
              <a:ext cx="2885001" cy="6570349"/>
            </a:xfrm>
            <a:custGeom>
              <a:avLst/>
              <a:gdLst>
                <a:gd name="connsiteX0" fmla="*/ 0 w 3081402"/>
                <a:gd name="connsiteY0" fmla="*/ 0 h 5123145"/>
                <a:gd name="connsiteX1" fmla="*/ 3081402 w 3081402"/>
                <a:gd name="connsiteY1" fmla="*/ 3081402 h 5123145"/>
                <a:gd name="connsiteX2" fmla="*/ 3081402 w 3081402"/>
                <a:gd name="connsiteY2" fmla="*/ 5123145 h 5123145"/>
                <a:gd name="connsiteX0" fmla="*/ 0 w 3081402"/>
                <a:gd name="connsiteY0" fmla="*/ 0 h 5123145"/>
                <a:gd name="connsiteX1" fmla="*/ 3081402 w 3081402"/>
                <a:gd name="connsiteY1" fmla="*/ 5123145 h 5123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81402" h="5123145">
                  <a:moveTo>
                    <a:pt x="0" y="0"/>
                  </a:moveTo>
                  <a:lnTo>
                    <a:pt x="3081402" y="5123145"/>
                  </a:lnTo>
                </a:path>
              </a:pathLst>
            </a:custGeom>
            <a:solidFill>
              <a:schemeClr val="tx2"/>
            </a:solidFill>
            <a:ln w="12700">
              <a:solidFill>
                <a:schemeClr val="accent4">
                  <a:lumMod val="75000"/>
                </a:schemeClr>
              </a:solidFill>
            </a:ln>
            <a:scene3d>
              <a:camera prst="orthographicFront"/>
              <a:lightRig rig="twoPt" dir="t"/>
            </a:scene3d>
            <a:sp3d extrusionH="76200" contourW="12700" prstMaterial="metal">
              <a:bevelT/>
              <a:bevelB/>
              <a:extrusionClr>
                <a:schemeClr val="tx2">
                  <a:lumMod val="75000"/>
                </a:schemeClr>
              </a:extrusionClr>
              <a:contourClr>
                <a:schemeClr val="tx2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43" name="Freeform: Shape 79">
              <a:extLst>
                <a:ext uri="{FF2B5EF4-FFF2-40B4-BE49-F238E27FC236}">
                  <a16:creationId xmlns:a16="http://schemas.microsoft.com/office/drawing/2014/main" id="{10F4AF2D-B91D-422C-8788-8EB594BB0EEA}"/>
                </a:ext>
              </a:extLst>
            </p:cNvPr>
            <p:cNvSpPr/>
            <p:nvPr/>
          </p:nvSpPr>
          <p:spPr>
            <a:xfrm rot="480000">
              <a:off x="6039247" y="41233"/>
              <a:ext cx="1086389" cy="2451656"/>
            </a:xfrm>
            <a:custGeom>
              <a:avLst/>
              <a:gdLst>
                <a:gd name="connsiteX0" fmla="*/ 0 w 891039"/>
                <a:gd name="connsiteY0" fmla="*/ 0 h 1485066"/>
                <a:gd name="connsiteX1" fmla="*/ 891039 w 891039"/>
                <a:gd name="connsiteY1" fmla="*/ 1485066 h 1485066"/>
                <a:gd name="connsiteX2" fmla="*/ 891039 w 891039"/>
                <a:gd name="connsiteY2" fmla="*/ 1485066 h 1485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1039" h="1485066">
                  <a:moveTo>
                    <a:pt x="0" y="0"/>
                  </a:moveTo>
                  <a:lnTo>
                    <a:pt x="891039" y="1485066"/>
                  </a:lnTo>
                  <a:lnTo>
                    <a:pt x="891039" y="1485066"/>
                  </a:lnTo>
                </a:path>
              </a:pathLst>
            </a:custGeom>
            <a:solidFill>
              <a:schemeClr val="tx2">
                <a:lumMod val="75000"/>
              </a:schemeClr>
            </a:solidFill>
            <a:ln w="12700">
              <a:solidFill>
                <a:schemeClr val="accent4">
                  <a:lumMod val="75000"/>
                </a:schemeClr>
              </a:solidFill>
            </a:ln>
            <a:scene3d>
              <a:camera prst="orthographicFront"/>
              <a:lightRig rig="twoPt" dir="t"/>
            </a:scene3d>
            <a:sp3d extrusionH="76200" contourW="12700" prstMaterial="metal">
              <a:bevelT/>
              <a:bevelB/>
              <a:extrusionClr>
                <a:schemeClr val="tx2">
                  <a:lumMod val="75000"/>
                </a:schemeClr>
              </a:extrusionClr>
              <a:contourClr>
                <a:schemeClr val="tx2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sp>
        <p:nvSpPr>
          <p:cNvPr id="44" name="ZoneTexte 43">
            <a:extLst>
              <a:ext uri="{FF2B5EF4-FFF2-40B4-BE49-F238E27FC236}">
                <a16:creationId xmlns:a16="http://schemas.microsoft.com/office/drawing/2014/main" id="{03A23E77-C0EC-4783-9AA8-48D31D811CE3}"/>
              </a:ext>
            </a:extLst>
          </p:cNvPr>
          <p:cNvSpPr txBox="1"/>
          <p:nvPr/>
        </p:nvSpPr>
        <p:spPr>
          <a:xfrm>
            <a:off x="8226517" y="6499694"/>
            <a:ext cx="3426377" cy="369332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 prstMaterial="dkEdge">
            <a:bevelT/>
            <a:bevelB/>
          </a:sp3d>
        </p:spPr>
        <p:txBody>
          <a:bodyPr wrap="square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Oswald" panose="02000503000000000000" pitchFamily="2" charset="0"/>
              </a:rPr>
              <a:t>Dibassi@hotmail.com</a:t>
            </a:r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88EA6391-7881-4CB3-9129-72F46263C8B5}"/>
              </a:ext>
            </a:extLst>
          </p:cNvPr>
          <p:cNvSpPr/>
          <p:nvPr/>
        </p:nvSpPr>
        <p:spPr>
          <a:xfrm>
            <a:off x="7368482" y="2795250"/>
            <a:ext cx="3420000" cy="540000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</a:ln>
          <a:effectLst>
            <a:glow rad="63500">
              <a:schemeClr val="accent6">
                <a:satMod val="175000"/>
                <a:alpha val="40000"/>
              </a:schemeClr>
            </a:glow>
            <a:outerShdw blurRad="76200" dir="13500000" sy="23000" kx="1200000" algn="br" rotWithShape="0">
              <a:prstClr val="black">
                <a:alpha val="20000"/>
              </a:prstClr>
            </a:outerShdw>
            <a:softEdge rad="12700"/>
          </a:effectLst>
          <a:scene3d>
            <a:camera prst="orthographicFront"/>
            <a:lightRig rig="threePt" dir="t"/>
          </a:scene3d>
          <a:sp3d prstMaterial="dkEdge"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6" name="Rectangle : coins arrondis 15">
            <a:extLst>
              <a:ext uri="{FF2B5EF4-FFF2-40B4-BE49-F238E27FC236}">
                <a16:creationId xmlns:a16="http://schemas.microsoft.com/office/drawing/2014/main" id="{A85820A0-AB78-4671-954C-B790CF0A20FA}"/>
              </a:ext>
            </a:extLst>
          </p:cNvPr>
          <p:cNvSpPr/>
          <p:nvPr/>
        </p:nvSpPr>
        <p:spPr>
          <a:xfrm>
            <a:off x="7617217" y="3695250"/>
            <a:ext cx="3420000" cy="540000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</a:ln>
          <a:effectLst>
            <a:glow rad="63500">
              <a:schemeClr val="accent6">
                <a:satMod val="175000"/>
                <a:alpha val="40000"/>
              </a:schemeClr>
            </a:glow>
            <a:outerShdw blurRad="76200" dir="13500000" sy="23000" kx="1200000" algn="br" rotWithShape="0">
              <a:prstClr val="black">
                <a:alpha val="20000"/>
              </a:prstClr>
            </a:outerShdw>
            <a:softEdge rad="12700"/>
          </a:effectLst>
          <a:scene3d>
            <a:camera prst="orthographicFront"/>
            <a:lightRig rig="threePt" dir="t"/>
          </a:scene3d>
          <a:sp3d prstMaterial="dkEdge"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15AE9E21-F188-47BC-BED7-17EE124AD571}"/>
              </a:ext>
            </a:extLst>
          </p:cNvPr>
          <p:cNvSpPr/>
          <p:nvPr/>
        </p:nvSpPr>
        <p:spPr>
          <a:xfrm>
            <a:off x="7867914" y="4595250"/>
            <a:ext cx="3420000" cy="540000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</a:ln>
          <a:effectLst>
            <a:glow rad="63500">
              <a:schemeClr val="accent6">
                <a:satMod val="175000"/>
                <a:alpha val="40000"/>
              </a:schemeClr>
            </a:glow>
            <a:outerShdw blurRad="76200" dir="13500000" sy="23000" kx="1200000" algn="br" rotWithShape="0">
              <a:prstClr val="black">
                <a:alpha val="20000"/>
              </a:prstClr>
            </a:outerShdw>
            <a:softEdge rad="12700"/>
          </a:effectLst>
          <a:scene3d>
            <a:camera prst="orthographicFront"/>
            <a:lightRig rig="threePt" dir="t"/>
          </a:scene3d>
          <a:sp3d prstMaterial="dkEdge"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8" name="Rectangle : coins arrondis 17">
            <a:extLst>
              <a:ext uri="{FF2B5EF4-FFF2-40B4-BE49-F238E27FC236}">
                <a16:creationId xmlns:a16="http://schemas.microsoft.com/office/drawing/2014/main" id="{7D8235BA-324C-4D2E-93E8-9EB5CCA84473}"/>
              </a:ext>
            </a:extLst>
          </p:cNvPr>
          <p:cNvSpPr/>
          <p:nvPr/>
        </p:nvSpPr>
        <p:spPr>
          <a:xfrm>
            <a:off x="8119203" y="5495250"/>
            <a:ext cx="3420000" cy="540000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</a:ln>
          <a:effectLst>
            <a:glow rad="63500">
              <a:schemeClr val="accent6">
                <a:satMod val="175000"/>
                <a:alpha val="40000"/>
              </a:schemeClr>
            </a:glow>
            <a:outerShdw blurRad="76200" dir="13500000" sy="23000" kx="1200000" algn="br" rotWithShape="0">
              <a:prstClr val="black">
                <a:alpha val="20000"/>
              </a:prstClr>
            </a:outerShdw>
            <a:softEdge rad="12700"/>
          </a:effectLst>
          <a:scene3d>
            <a:camera prst="orthographicFront"/>
            <a:lightRig rig="threePt" dir="t"/>
          </a:scene3d>
          <a:sp3d prstMaterial="dkEdge"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739251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e 12">
            <a:extLst>
              <a:ext uri="{FF2B5EF4-FFF2-40B4-BE49-F238E27FC236}">
                <a16:creationId xmlns:a16="http://schemas.microsoft.com/office/drawing/2014/main" id="{B42FAACC-7E17-4878-B02C-F7A9219D7382}"/>
              </a:ext>
            </a:extLst>
          </p:cNvPr>
          <p:cNvGrpSpPr/>
          <p:nvPr/>
        </p:nvGrpSpPr>
        <p:grpSpPr>
          <a:xfrm>
            <a:off x="20" y="-77714"/>
            <a:ext cx="12195804" cy="6968596"/>
            <a:chOff x="20" y="-77714"/>
            <a:chExt cx="12195804" cy="6968596"/>
          </a:xfrm>
        </p:grpSpPr>
        <p:pic>
          <p:nvPicPr>
            <p:cNvPr id="2" name="Picture Placeholder 5" descr="Une image contenant personne, homme, assis, table&#10;&#10;Description générée automatiquement">
              <a:extLst>
                <a:ext uri="{FF2B5EF4-FFF2-40B4-BE49-F238E27FC236}">
                  <a16:creationId xmlns:a16="http://schemas.microsoft.com/office/drawing/2014/main" id="{6C8E8DE7-F165-41FA-BD98-E73D0209A3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3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t="11575" r="2" b="13310"/>
            <a:stretch/>
          </p:blipFill>
          <p:spPr>
            <a:xfrm>
              <a:off x="20" y="-77714"/>
              <a:ext cx="12195804" cy="6968596"/>
            </a:xfrm>
            <a:custGeom>
              <a:avLst/>
              <a:gdLst>
                <a:gd name="connsiteX0" fmla="*/ 0 w 12195824"/>
                <a:gd name="connsiteY0" fmla="*/ 0 h 6893684"/>
                <a:gd name="connsiteX1" fmla="*/ 12195824 w 12195824"/>
                <a:gd name="connsiteY1" fmla="*/ 0 h 6893684"/>
                <a:gd name="connsiteX2" fmla="*/ 12195824 w 12195824"/>
                <a:gd name="connsiteY2" fmla="*/ 6893684 h 6893684"/>
                <a:gd name="connsiteX3" fmla="*/ 0 w 12195824"/>
                <a:gd name="connsiteY3" fmla="*/ 6893684 h 6893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95824" h="6893684">
                  <a:moveTo>
                    <a:pt x="0" y="0"/>
                  </a:moveTo>
                  <a:lnTo>
                    <a:pt x="12195824" y="0"/>
                  </a:lnTo>
                  <a:lnTo>
                    <a:pt x="12195824" y="6893684"/>
                  </a:lnTo>
                  <a:lnTo>
                    <a:pt x="0" y="6893684"/>
                  </a:lnTo>
                  <a:close/>
                </a:path>
              </a:pathLst>
            </a:custGeom>
            <a:solidFill>
              <a:srgbClr val="D9DCE3"/>
            </a:solidFill>
            <a:ln>
              <a:solidFill>
                <a:schemeClr val="accent1">
                  <a:shade val="50000"/>
                </a:schemeClr>
              </a:solidFill>
            </a:ln>
            <a:effectLst>
              <a:glow rad="63500">
                <a:schemeClr val="accent6">
                  <a:satMod val="175000"/>
                  <a:alpha val="40000"/>
                </a:schemeClr>
              </a:glow>
              <a:outerShdw blurRad="76200" dir="13500000" sy="23000" kx="1200000" algn="br" rotWithShape="0">
                <a:prstClr val="black">
                  <a:alpha val="20000"/>
                </a:prstClr>
              </a:outerShdw>
              <a:softEdge rad="12700"/>
            </a:effectLst>
            <a:scene3d>
              <a:camera prst="orthographicFront"/>
              <a:lightRig rig="threePt" dir="t"/>
            </a:scene3d>
            <a:sp3d prstMaterial="dkEdge">
              <a:bevelT/>
              <a:bevelB/>
            </a:sp3d>
          </p:spPr>
        </p:pic>
        <p:sp>
          <p:nvSpPr>
            <p:cNvPr id="47" name="Rectangle 2">
              <a:extLst>
                <a:ext uri="{FF2B5EF4-FFF2-40B4-BE49-F238E27FC236}">
                  <a16:creationId xmlns:a16="http://schemas.microsoft.com/office/drawing/2014/main" id="{A24B5B62-1A01-4EEA-B009-276722625C34}"/>
                </a:ext>
              </a:extLst>
            </p:cNvPr>
            <p:cNvSpPr/>
            <p:nvPr/>
          </p:nvSpPr>
          <p:spPr>
            <a:xfrm>
              <a:off x="5951004" y="-21617"/>
              <a:ext cx="6222133" cy="6895945"/>
            </a:xfrm>
            <a:custGeom>
              <a:avLst/>
              <a:gdLst>
                <a:gd name="connsiteX0" fmla="*/ 0 w 12138305"/>
                <a:gd name="connsiteY0" fmla="*/ 0 h 6865844"/>
                <a:gd name="connsiteX1" fmla="*/ 12138305 w 12138305"/>
                <a:gd name="connsiteY1" fmla="*/ 0 h 6865844"/>
                <a:gd name="connsiteX2" fmla="*/ 12138305 w 12138305"/>
                <a:gd name="connsiteY2" fmla="*/ 6865844 h 6865844"/>
                <a:gd name="connsiteX3" fmla="*/ 0 w 12138305"/>
                <a:gd name="connsiteY3" fmla="*/ 6865844 h 6865844"/>
                <a:gd name="connsiteX4" fmla="*/ 0 w 12138305"/>
                <a:gd name="connsiteY4" fmla="*/ 0 h 6865844"/>
                <a:gd name="connsiteX0" fmla="*/ 0 w 12138305"/>
                <a:gd name="connsiteY0" fmla="*/ 44970 h 6910814"/>
                <a:gd name="connsiteX1" fmla="*/ 8054883 w 12138305"/>
                <a:gd name="connsiteY1" fmla="*/ 0 h 6910814"/>
                <a:gd name="connsiteX2" fmla="*/ 12138305 w 12138305"/>
                <a:gd name="connsiteY2" fmla="*/ 44970 h 6910814"/>
                <a:gd name="connsiteX3" fmla="*/ 12138305 w 12138305"/>
                <a:gd name="connsiteY3" fmla="*/ 6910814 h 6910814"/>
                <a:gd name="connsiteX4" fmla="*/ 0 w 12138305"/>
                <a:gd name="connsiteY4" fmla="*/ 6910814 h 6910814"/>
                <a:gd name="connsiteX5" fmla="*/ 0 w 12138305"/>
                <a:gd name="connsiteY5" fmla="*/ 44970 h 6910814"/>
                <a:gd name="connsiteX0" fmla="*/ 0 w 12138305"/>
                <a:gd name="connsiteY0" fmla="*/ 44970 h 6940445"/>
                <a:gd name="connsiteX1" fmla="*/ 8054883 w 12138305"/>
                <a:gd name="connsiteY1" fmla="*/ 0 h 6940445"/>
                <a:gd name="connsiteX2" fmla="*/ 12138305 w 12138305"/>
                <a:gd name="connsiteY2" fmla="*/ 44970 h 6940445"/>
                <a:gd name="connsiteX3" fmla="*/ 12138305 w 12138305"/>
                <a:gd name="connsiteY3" fmla="*/ 6910814 h 6940445"/>
                <a:gd name="connsiteX4" fmla="*/ 4082490 w 12138305"/>
                <a:gd name="connsiteY4" fmla="*/ 6940445 h 6940445"/>
                <a:gd name="connsiteX5" fmla="*/ 0 w 12138305"/>
                <a:gd name="connsiteY5" fmla="*/ 6910814 h 6940445"/>
                <a:gd name="connsiteX6" fmla="*/ 0 w 12138305"/>
                <a:gd name="connsiteY6" fmla="*/ 44970 h 6940445"/>
                <a:gd name="connsiteX0" fmla="*/ 0 w 12138305"/>
                <a:gd name="connsiteY0" fmla="*/ 44970 h 6940445"/>
                <a:gd name="connsiteX1" fmla="*/ 8054883 w 12138305"/>
                <a:gd name="connsiteY1" fmla="*/ 0 h 6940445"/>
                <a:gd name="connsiteX2" fmla="*/ 12138305 w 12138305"/>
                <a:gd name="connsiteY2" fmla="*/ 44970 h 6940445"/>
                <a:gd name="connsiteX3" fmla="*/ 12138305 w 12138305"/>
                <a:gd name="connsiteY3" fmla="*/ 6910814 h 6940445"/>
                <a:gd name="connsiteX4" fmla="*/ 4082490 w 12138305"/>
                <a:gd name="connsiteY4" fmla="*/ 6940445 h 6940445"/>
                <a:gd name="connsiteX5" fmla="*/ 0 w 12138305"/>
                <a:gd name="connsiteY5" fmla="*/ 44970 h 6940445"/>
                <a:gd name="connsiteX0" fmla="*/ 0 w 12138305"/>
                <a:gd name="connsiteY0" fmla="*/ 44970 h 6940445"/>
                <a:gd name="connsiteX1" fmla="*/ 8054883 w 12138305"/>
                <a:gd name="connsiteY1" fmla="*/ 0 h 6940445"/>
                <a:gd name="connsiteX2" fmla="*/ 12138305 w 12138305"/>
                <a:gd name="connsiteY2" fmla="*/ 6910814 h 6940445"/>
                <a:gd name="connsiteX3" fmla="*/ 4082490 w 12138305"/>
                <a:gd name="connsiteY3" fmla="*/ 6940445 h 6940445"/>
                <a:gd name="connsiteX4" fmla="*/ 0 w 12138305"/>
                <a:gd name="connsiteY4" fmla="*/ 44970 h 6940445"/>
                <a:gd name="connsiteX0" fmla="*/ 0 w 12138305"/>
                <a:gd name="connsiteY0" fmla="*/ 0 h 6895475"/>
                <a:gd name="connsiteX1" fmla="*/ 8083018 w 12138305"/>
                <a:gd name="connsiteY1" fmla="*/ 4266 h 6895475"/>
                <a:gd name="connsiteX2" fmla="*/ 12138305 w 12138305"/>
                <a:gd name="connsiteY2" fmla="*/ 6865844 h 6895475"/>
                <a:gd name="connsiteX3" fmla="*/ 4082490 w 12138305"/>
                <a:gd name="connsiteY3" fmla="*/ 6895475 h 6895475"/>
                <a:gd name="connsiteX4" fmla="*/ 0 w 12138305"/>
                <a:gd name="connsiteY4" fmla="*/ 0 h 6895475"/>
                <a:gd name="connsiteX0" fmla="*/ 0 w 12138305"/>
                <a:gd name="connsiteY0" fmla="*/ 0 h 6867339"/>
                <a:gd name="connsiteX1" fmla="*/ 8083018 w 12138305"/>
                <a:gd name="connsiteY1" fmla="*/ 4266 h 6867339"/>
                <a:gd name="connsiteX2" fmla="*/ 12138305 w 12138305"/>
                <a:gd name="connsiteY2" fmla="*/ 6865844 h 6867339"/>
                <a:gd name="connsiteX3" fmla="*/ 4082490 w 12138305"/>
                <a:gd name="connsiteY3" fmla="*/ 6867339 h 6867339"/>
                <a:gd name="connsiteX4" fmla="*/ 0 w 12138305"/>
                <a:gd name="connsiteY4" fmla="*/ 0 h 6867339"/>
                <a:gd name="connsiteX0" fmla="*/ 0 w 12187542"/>
                <a:gd name="connsiteY0" fmla="*/ 0 h 6867339"/>
                <a:gd name="connsiteX1" fmla="*/ 8083018 w 12187542"/>
                <a:gd name="connsiteY1" fmla="*/ 4266 h 6867339"/>
                <a:gd name="connsiteX2" fmla="*/ 12187542 w 12187542"/>
                <a:gd name="connsiteY2" fmla="*/ 6865844 h 6867339"/>
                <a:gd name="connsiteX3" fmla="*/ 4082490 w 12187542"/>
                <a:gd name="connsiteY3" fmla="*/ 6867339 h 6867339"/>
                <a:gd name="connsiteX4" fmla="*/ 0 w 12187542"/>
                <a:gd name="connsiteY4" fmla="*/ 0 h 6867339"/>
                <a:gd name="connsiteX0" fmla="*/ 0 w 12187542"/>
                <a:gd name="connsiteY0" fmla="*/ 0 h 6889545"/>
                <a:gd name="connsiteX1" fmla="*/ 8083018 w 12187542"/>
                <a:gd name="connsiteY1" fmla="*/ 4266 h 6889545"/>
                <a:gd name="connsiteX2" fmla="*/ 12187542 w 12187542"/>
                <a:gd name="connsiteY2" fmla="*/ 6865844 h 6889545"/>
                <a:gd name="connsiteX3" fmla="*/ 4071657 w 12187542"/>
                <a:gd name="connsiteY3" fmla="*/ 6889545 h 6889545"/>
                <a:gd name="connsiteX4" fmla="*/ 0 w 12187542"/>
                <a:gd name="connsiteY4" fmla="*/ 0 h 6889545"/>
                <a:gd name="connsiteX0" fmla="*/ 0 w 12187542"/>
                <a:gd name="connsiteY0" fmla="*/ 0 h 6882143"/>
                <a:gd name="connsiteX1" fmla="*/ 8083018 w 12187542"/>
                <a:gd name="connsiteY1" fmla="*/ 4266 h 6882143"/>
                <a:gd name="connsiteX2" fmla="*/ 12187542 w 12187542"/>
                <a:gd name="connsiteY2" fmla="*/ 6865844 h 6882143"/>
                <a:gd name="connsiteX3" fmla="*/ 4071657 w 12187542"/>
                <a:gd name="connsiteY3" fmla="*/ 6882143 h 6882143"/>
                <a:gd name="connsiteX4" fmla="*/ 0 w 12187542"/>
                <a:gd name="connsiteY4" fmla="*/ 0 h 6882143"/>
                <a:gd name="connsiteX0" fmla="*/ 0 w 12187542"/>
                <a:gd name="connsiteY0" fmla="*/ 0 h 6882143"/>
                <a:gd name="connsiteX1" fmla="*/ 8083018 w 12187542"/>
                <a:gd name="connsiteY1" fmla="*/ 4266 h 6882143"/>
                <a:gd name="connsiteX2" fmla="*/ 12187542 w 12187542"/>
                <a:gd name="connsiteY2" fmla="*/ 6880649 h 6882143"/>
                <a:gd name="connsiteX3" fmla="*/ 4071657 w 12187542"/>
                <a:gd name="connsiteY3" fmla="*/ 6882143 h 6882143"/>
                <a:gd name="connsiteX4" fmla="*/ 0 w 12187542"/>
                <a:gd name="connsiteY4" fmla="*/ 0 h 6882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7542" h="6882143">
                  <a:moveTo>
                    <a:pt x="0" y="0"/>
                  </a:moveTo>
                  <a:lnTo>
                    <a:pt x="8083018" y="4266"/>
                  </a:lnTo>
                  <a:lnTo>
                    <a:pt x="12187542" y="6880649"/>
                  </a:lnTo>
                  <a:lnTo>
                    <a:pt x="4071657" y="68821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</a:effectLst>
            <a:scene3d>
              <a:camera prst="orthographicFront"/>
              <a:lightRig rig="threePt" dir="t"/>
            </a:scene3d>
            <a:sp3d prstMaterial="dkEdge">
              <a:bevelT/>
              <a:bevelB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48" name="Title 2">
              <a:extLst>
                <a:ext uri="{FF2B5EF4-FFF2-40B4-BE49-F238E27FC236}">
                  <a16:creationId xmlns:a16="http://schemas.microsoft.com/office/drawing/2014/main" id="{2B6B3668-3135-4395-9CD1-06253B664884}"/>
                </a:ext>
              </a:extLst>
            </p:cNvPr>
            <p:cNvSpPr txBox="1">
              <a:spLocks/>
            </p:cNvSpPr>
            <p:nvPr/>
          </p:nvSpPr>
          <p:spPr>
            <a:xfrm>
              <a:off x="6086243" y="522625"/>
              <a:ext cx="4226102" cy="600250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noFill/>
            </a:ln>
            <a:effectLst>
              <a:glow rad="266700">
                <a:schemeClr val="accent1">
                  <a:satMod val="175000"/>
                  <a:alpha val="40000"/>
                </a:schemeClr>
              </a:glow>
              <a:innerShdw blurRad="114300">
                <a:prstClr val="black"/>
              </a:innerShdw>
              <a:softEdge rad="0"/>
            </a:effectLst>
            <a:scene3d>
              <a:camera prst="orthographicFront"/>
              <a:lightRig rig="glow" dir="t"/>
            </a:scene3d>
            <a:sp3d extrusionH="76200" prstMaterial="dkEdge">
              <a:bevelT/>
              <a:bevelB/>
              <a:extrusionClr>
                <a:schemeClr val="tx1"/>
              </a:extrusionClr>
            </a:sp3d>
          </p:spPr>
          <p:txBody>
            <a:bodyPr vert="horz" lIns="91440" tIns="45720" rIns="91440" bIns="45720" rtlCol="0" anchor="ctr">
              <a:noAutofit/>
              <a:sp3d extrusionH="57150" prstMaterial="dkEdge">
                <a:bevelT w="82550" h="38100" prst="coolSlant"/>
                <a:bevelB w="82550" h="38100" prst="coolSlant"/>
              </a:sp3d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135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54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/>
                  <a:latin typeface="Oswald" panose="02000503000000000000" pitchFamily="2" charset="0"/>
                </a:rPr>
                <a:t>ANALYTICS</a:t>
              </a:r>
            </a:p>
          </p:txBody>
        </p:sp>
        <p:sp>
          <p:nvSpPr>
            <p:cNvPr id="49" name="Rectangle : coins arrondis 48">
              <a:extLst>
                <a:ext uri="{FF2B5EF4-FFF2-40B4-BE49-F238E27FC236}">
                  <a16:creationId xmlns:a16="http://schemas.microsoft.com/office/drawing/2014/main" id="{21F7FD49-5C38-4E98-ACC1-12B4832D779D}"/>
                </a:ext>
              </a:extLst>
            </p:cNvPr>
            <p:cNvSpPr/>
            <p:nvPr/>
          </p:nvSpPr>
          <p:spPr>
            <a:xfrm>
              <a:off x="7111614" y="1895250"/>
              <a:ext cx="3420000" cy="5400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>
                  <a:shade val="50000"/>
                </a:schemeClr>
              </a:solidFill>
            </a:ln>
            <a:effectLst>
              <a:glow rad="63500">
                <a:schemeClr val="accent6">
                  <a:satMod val="175000"/>
                  <a:alpha val="40000"/>
                </a:schemeClr>
              </a:glow>
              <a:outerShdw blurRad="76200" dir="13500000" sy="23000" kx="1200000" algn="br" rotWithShape="0">
                <a:prstClr val="black">
                  <a:alpha val="20000"/>
                </a:prstClr>
              </a:outerShdw>
              <a:softEdge rad="12700"/>
            </a:effectLst>
            <a:scene3d>
              <a:camera prst="orthographicFront"/>
              <a:lightRig rig="threePt" dir="t"/>
            </a:scene3d>
            <a:sp3d prstMaterial="dkEdge">
              <a:bevelT/>
              <a:bevelB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grpSp>
          <p:nvGrpSpPr>
            <p:cNvPr id="3" name="Groupe 2">
              <a:extLst>
                <a:ext uri="{FF2B5EF4-FFF2-40B4-BE49-F238E27FC236}">
                  <a16:creationId xmlns:a16="http://schemas.microsoft.com/office/drawing/2014/main" id="{4C929C41-FEB2-44D8-9E1C-1724EA382B3F}"/>
                </a:ext>
              </a:extLst>
            </p:cNvPr>
            <p:cNvGrpSpPr/>
            <p:nvPr/>
          </p:nvGrpSpPr>
          <p:grpSpPr>
            <a:xfrm>
              <a:off x="6714530" y="1213632"/>
              <a:ext cx="2930742" cy="380767"/>
              <a:chOff x="6714530" y="1213632"/>
              <a:chExt cx="2930742" cy="380767"/>
            </a:xfrm>
          </p:grpSpPr>
          <p:sp>
            <p:nvSpPr>
              <p:cNvPr id="45" name="Freeform: Shape 40">
                <a:extLst>
                  <a:ext uri="{FF2B5EF4-FFF2-40B4-BE49-F238E27FC236}">
                    <a16:creationId xmlns:a16="http://schemas.microsoft.com/office/drawing/2014/main" id="{BE84A283-BE7A-4E07-A2E5-B5D680AC05E5}"/>
                  </a:ext>
                </a:extLst>
              </p:cNvPr>
              <p:cNvSpPr/>
              <p:nvPr/>
            </p:nvSpPr>
            <p:spPr>
              <a:xfrm>
                <a:off x="6714530" y="1213632"/>
                <a:ext cx="2930742" cy="172153"/>
              </a:xfrm>
              <a:custGeom>
                <a:avLst/>
                <a:gdLst>
                  <a:gd name="connsiteX0" fmla="*/ 0 w 2779312"/>
                  <a:gd name="connsiteY0" fmla="*/ 0 h 95677"/>
                  <a:gd name="connsiteX1" fmla="*/ 2779312 w 2779312"/>
                  <a:gd name="connsiteY1" fmla="*/ 0 h 95677"/>
                  <a:gd name="connsiteX2" fmla="*/ 2779312 w 2779312"/>
                  <a:gd name="connsiteY2" fmla="*/ 95677 h 95677"/>
                  <a:gd name="connsiteX3" fmla="*/ 40539 w 2779312"/>
                  <a:gd name="connsiteY3" fmla="*/ 95677 h 956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79312" h="95677">
                    <a:moveTo>
                      <a:pt x="0" y="0"/>
                    </a:moveTo>
                    <a:lnTo>
                      <a:pt x="2779312" y="0"/>
                    </a:lnTo>
                    <a:lnTo>
                      <a:pt x="2779312" y="95677"/>
                    </a:lnTo>
                    <a:lnTo>
                      <a:pt x="40539" y="95677"/>
                    </a:lnTo>
                    <a:close/>
                  </a:path>
                </a:pathLst>
              </a:custGeom>
              <a:ln>
                <a:noFill/>
              </a:ln>
              <a:scene3d>
                <a:camera prst="orthographicFront"/>
                <a:lightRig rig="twoPt" dir="t"/>
              </a:scene3d>
              <a:sp3d prstMaterial="dkEdge">
                <a:bevelT w="114300" prst="hardEdge"/>
                <a:bevelB w="139700" prst="cross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1350" dirty="0"/>
              </a:p>
            </p:txBody>
          </p:sp>
          <p:sp>
            <p:nvSpPr>
              <p:cNvPr id="46" name="Freeform: Shape 41">
                <a:extLst>
                  <a:ext uri="{FF2B5EF4-FFF2-40B4-BE49-F238E27FC236}">
                    <a16:creationId xmlns:a16="http://schemas.microsoft.com/office/drawing/2014/main" id="{F1EE25BF-5816-49D7-BB9C-87014CD2307B}"/>
                  </a:ext>
                </a:extLst>
              </p:cNvPr>
              <p:cNvSpPr/>
              <p:nvPr/>
            </p:nvSpPr>
            <p:spPr>
              <a:xfrm>
                <a:off x="6776973" y="1422246"/>
                <a:ext cx="1326665" cy="172153"/>
              </a:xfrm>
              <a:custGeom>
                <a:avLst/>
                <a:gdLst>
                  <a:gd name="connsiteX0" fmla="*/ 0 w 1258118"/>
                  <a:gd name="connsiteY0" fmla="*/ 0 h 95677"/>
                  <a:gd name="connsiteX1" fmla="*/ 1258118 w 1258118"/>
                  <a:gd name="connsiteY1" fmla="*/ 0 h 95677"/>
                  <a:gd name="connsiteX2" fmla="*/ 1258118 w 1258118"/>
                  <a:gd name="connsiteY2" fmla="*/ 95677 h 95677"/>
                  <a:gd name="connsiteX3" fmla="*/ 40539 w 1258118"/>
                  <a:gd name="connsiteY3" fmla="*/ 95677 h 956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58118" h="95677">
                    <a:moveTo>
                      <a:pt x="0" y="0"/>
                    </a:moveTo>
                    <a:lnTo>
                      <a:pt x="1258118" y="0"/>
                    </a:lnTo>
                    <a:lnTo>
                      <a:pt x="1258118" y="95677"/>
                    </a:lnTo>
                    <a:lnTo>
                      <a:pt x="40539" y="95677"/>
                    </a:lnTo>
                    <a:close/>
                  </a:path>
                </a:pathLst>
              </a:custGeom>
              <a:ln>
                <a:noFill/>
              </a:ln>
              <a:scene3d>
                <a:camera prst="orthographicFront"/>
                <a:lightRig rig="twoPt" dir="t"/>
              </a:scene3d>
              <a:sp3d prstMaterial="dkEdge">
                <a:bevelT w="114300" prst="hardEdge"/>
                <a:bevelB w="139700" prst="cross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1350" dirty="0"/>
              </a:p>
            </p:txBody>
          </p:sp>
        </p:grpSp>
        <p:sp>
          <p:nvSpPr>
            <p:cNvPr id="42" name="Freeform: Shape 78">
              <a:extLst>
                <a:ext uri="{FF2B5EF4-FFF2-40B4-BE49-F238E27FC236}">
                  <a16:creationId xmlns:a16="http://schemas.microsoft.com/office/drawing/2014/main" id="{5FC409E4-6B62-4C3D-9A03-205B4A576DB1}"/>
                </a:ext>
              </a:extLst>
            </p:cNvPr>
            <p:cNvSpPr/>
            <p:nvPr/>
          </p:nvSpPr>
          <p:spPr>
            <a:xfrm rot="480000">
              <a:off x="5871620" y="151746"/>
              <a:ext cx="2885001" cy="6570349"/>
            </a:xfrm>
            <a:custGeom>
              <a:avLst/>
              <a:gdLst>
                <a:gd name="connsiteX0" fmla="*/ 0 w 3081402"/>
                <a:gd name="connsiteY0" fmla="*/ 0 h 5123145"/>
                <a:gd name="connsiteX1" fmla="*/ 3081402 w 3081402"/>
                <a:gd name="connsiteY1" fmla="*/ 3081402 h 5123145"/>
                <a:gd name="connsiteX2" fmla="*/ 3081402 w 3081402"/>
                <a:gd name="connsiteY2" fmla="*/ 5123145 h 5123145"/>
                <a:gd name="connsiteX0" fmla="*/ 0 w 3081402"/>
                <a:gd name="connsiteY0" fmla="*/ 0 h 5123145"/>
                <a:gd name="connsiteX1" fmla="*/ 3081402 w 3081402"/>
                <a:gd name="connsiteY1" fmla="*/ 5123145 h 5123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81402" h="5123145">
                  <a:moveTo>
                    <a:pt x="0" y="0"/>
                  </a:moveTo>
                  <a:lnTo>
                    <a:pt x="3081402" y="5123145"/>
                  </a:lnTo>
                </a:path>
              </a:pathLst>
            </a:custGeom>
            <a:solidFill>
              <a:schemeClr val="bg2"/>
            </a:solidFill>
            <a:ln>
              <a:solidFill>
                <a:schemeClr val="accent4">
                  <a:lumMod val="75000"/>
                </a:schemeClr>
              </a:solidFill>
            </a:ln>
            <a:scene3d>
              <a:camera prst="orthographicFront"/>
              <a:lightRig rig="threePt" dir="t"/>
            </a:scene3d>
            <a:sp3d prstMaterial="dkEdge">
              <a:bevelT/>
              <a:bevelB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43" name="Freeform: Shape 79">
              <a:extLst>
                <a:ext uri="{FF2B5EF4-FFF2-40B4-BE49-F238E27FC236}">
                  <a16:creationId xmlns:a16="http://schemas.microsoft.com/office/drawing/2014/main" id="{10F4AF2D-B91D-422C-8788-8EB594BB0EEA}"/>
                </a:ext>
              </a:extLst>
            </p:cNvPr>
            <p:cNvSpPr/>
            <p:nvPr/>
          </p:nvSpPr>
          <p:spPr>
            <a:xfrm rot="480000">
              <a:off x="6039247" y="41233"/>
              <a:ext cx="1086389" cy="2451656"/>
            </a:xfrm>
            <a:custGeom>
              <a:avLst/>
              <a:gdLst>
                <a:gd name="connsiteX0" fmla="*/ 0 w 891039"/>
                <a:gd name="connsiteY0" fmla="*/ 0 h 1485066"/>
                <a:gd name="connsiteX1" fmla="*/ 891039 w 891039"/>
                <a:gd name="connsiteY1" fmla="*/ 1485066 h 1485066"/>
                <a:gd name="connsiteX2" fmla="*/ 891039 w 891039"/>
                <a:gd name="connsiteY2" fmla="*/ 1485066 h 1485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1039" h="1485066">
                  <a:moveTo>
                    <a:pt x="0" y="0"/>
                  </a:moveTo>
                  <a:lnTo>
                    <a:pt x="891039" y="1485066"/>
                  </a:lnTo>
                  <a:lnTo>
                    <a:pt x="891039" y="1485066"/>
                  </a:lnTo>
                </a:path>
              </a:pathLst>
            </a:custGeom>
            <a:solidFill>
              <a:schemeClr val="bg2"/>
            </a:solidFill>
            <a:ln>
              <a:solidFill>
                <a:schemeClr val="accent4">
                  <a:lumMod val="75000"/>
                </a:schemeClr>
              </a:solidFill>
            </a:ln>
            <a:scene3d>
              <a:camera prst="orthographicFront"/>
              <a:lightRig rig="twoPt" dir="t"/>
            </a:scene3d>
            <a:sp3d prstMaterial="dkEdge">
              <a:bevelT/>
              <a:bevelB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44" name="ZoneTexte 43">
              <a:extLst>
                <a:ext uri="{FF2B5EF4-FFF2-40B4-BE49-F238E27FC236}">
                  <a16:creationId xmlns:a16="http://schemas.microsoft.com/office/drawing/2014/main" id="{03A23E77-C0EC-4783-9AA8-48D31D811CE3}"/>
                </a:ext>
              </a:extLst>
            </p:cNvPr>
            <p:cNvSpPr txBox="1"/>
            <p:nvPr/>
          </p:nvSpPr>
          <p:spPr>
            <a:xfrm>
              <a:off x="8226517" y="6499694"/>
              <a:ext cx="3426377" cy="369332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 prstMaterial="dkEdge">
              <a:bevelT/>
              <a:bevelB/>
            </a:sp3d>
          </p:spPr>
          <p:txBody>
            <a:bodyPr wrap="square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  <a:latin typeface="Oswald" panose="02000503000000000000" pitchFamily="2" charset="0"/>
                </a:rPr>
                <a:t>Dibassi@hotmail.com</a:t>
              </a:r>
            </a:p>
          </p:txBody>
        </p:sp>
        <p:sp>
          <p:nvSpPr>
            <p:cNvPr id="15" name="Rectangle : coins arrondis 14">
              <a:extLst>
                <a:ext uri="{FF2B5EF4-FFF2-40B4-BE49-F238E27FC236}">
                  <a16:creationId xmlns:a16="http://schemas.microsoft.com/office/drawing/2014/main" id="{88EA6391-7881-4CB3-9129-72F46263C8B5}"/>
                </a:ext>
              </a:extLst>
            </p:cNvPr>
            <p:cNvSpPr/>
            <p:nvPr/>
          </p:nvSpPr>
          <p:spPr>
            <a:xfrm>
              <a:off x="7368482" y="2795250"/>
              <a:ext cx="3420000" cy="5400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>
                  <a:shade val="50000"/>
                </a:schemeClr>
              </a:solidFill>
            </a:ln>
            <a:effectLst>
              <a:glow rad="63500">
                <a:schemeClr val="accent6">
                  <a:satMod val="175000"/>
                  <a:alpha val="40000"/>
                </a:schemeClr>
              </a:glow>
              <a:outerShdw blurRad="76200" dir="13500000" sy="23000" kx="1200000" algn="br" rotWithShape="0">
                <a:prstClr val="black">
                  <a:alpha val="20000"/>
                </a:prstClr>
              </a:outerShdw>
              <a:softEdge rad="12700"/>
            </a:effectLst>
            <a:scene3d>
              <a:camera prst="orthographicFront"/>
              <a:lightRig rig="threePt" dir="t"/>
            </a:scene3d>
            <a:sp3d prstMaterial="dkEdge">
              <a:bevelT/>
              <a:bevelB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6" name="Rectangle : coins arrondis 15">
              <a:extLst>
                <a:ext uri="{FF2B5EF4-FFF2-40B4-BE49-F238E27FC236}">
                  <a16:creationId xmlns:a16="http://schemas.microsoft.com/office/drawing/2014/main" id="{A85820A0-AB78-4671-954C-B790CF0A20FA}"/>
                </a:ext>
              </a:extLst>
            </p:cNvPr>
            <p:cNvSpPr/>
            <p:nvPr/>
          </p:nvSpPr>
          <p:spPr>
            <a:xfrm>
              <a:off x="7617217" y="3695250"/>
              <a:ext cx="3420000" cy="5400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>
                  <a:shade val="50000"/>
                </a:schemeClr>
              </a:solidFill>
            </a:ln>
            <a:effectLst>
              <a:glow rad="63500">
                <a:schemeClr val="accent6">
                  <a:satMod val="175000"/>
                  <a:alpha val="40000"/>
                </a:schemeClr>
              </a:glow>
              <a:outerShdw blurRad="76200" dir="13500000" sy="23000" kx="1200000" algn="br" rotWithShape="0">
                <a:prstClr val="black">
                  <a:alpha val="20000"/>
                </a:prstClr>
              </a:outerShdw>
              <a:softEdge rad="12700"/>
            </a:effectLst>
            <a:scene3d>
              <a:camera prst="orthographicFront"/>
              <a:lightRig rig="threePt" dir="t"/>
            </a:scene3d>
            <a:sp3d prstMaterial="dkEdge">
              <a:bevelT/>
              <a:bevelB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7" name="Rectangle : coins arrondis 16">
              <a:extLst>
                <a:ext uri="{FF2B5EF4-FFF2-40B4-BE49-F238E27FC236}">
                  <a16:creationId xmlns:a16="http://schemas.microsoft.com/office/drawing/2014/main" id="{15AE9E21-F188-47BC-BED7-17EE124AD571}"/>
                </a:ext>
              </a:extLst>
            </p:cNvPr>
            <p:cNvSpPr/>
            <p:nvPr/>
          </p:nvSpPr>
          <p:spPr>
            <a:xfrm>
              <a:off x="7867914" y="4595250"/>
              <a:ext cx="3420000" cy="5400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>
                  <a:shade val="50000"/>
                </a:schemeClr>
              </a:solidFill>
            </a:ln>
            <a:effectLst>
              <a:glow rad="63500">
                <a:schemeClr val="accent6">
                  <a:satMod val="175000"/>
                  <a:alpha val="40000"/>
                </a:schemeClr>
              </a:glow>
              <a:outerShdw blurRad="76200" dir="13500000" sy="23000" kx="1200000" algn="br" rotWithShape="0">
                <a:prstClr val="black">
                  <a:alpha val="20000"/>
                </a:prstClr>
              </a:outerShdw>
              <a:softEdge rad="12700"/>
            </a:effectLst>
            <a:scene3d>
              <a:camera prst="orthographicFront"/>
              <a:lightRig rig="threePt" dir="t"/>
            </a:scene3d>
            <a:sp3d prstMaterial="dkEdge">
              <a:bevelT/>
              <a:bevelB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8" name="Rectangle : coins arrondis 17">
              <a:extLst>
                <a:ext uri="{FF2B5EF4-FFF2-40B4-BE49-F238E27FC236}">
                  <a16:creationId xmlns:a16="http://schemas.microsoft.com/office/drawing/2014/main" id="{7D8235BA-324C-4D2E-93E8-9EB5CCA84473}"/>
                </a:ext>
              </a:extLst>
            </p:cNvPr>
            <p:cNvSpPr/>
            <p:nvPr/>
          </p:nvSpPr>
          <p:spPr>
            <a:xfrm>
              <a:off x="8119203" y="5495250"/>
              <a:ext cx="3420000" cy="5400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>
                  <a:shade val="50000"/>
                </a:schemeClr>
              </a:solidFill>
            </a:ln>
            <a:effectLst>
              <a:glow rad="63500">
                <a:schemeClr val="accent6">
                  <a:satMod val="175000"/>
                  <a:alpha val="40000"/>
                </a:schemeClr>
              </a:glow>
              <a:outerShdw blurRad="76200" dir="13500000" sy="23000" kx="1200000" algn="br" rotWithShape="0">
                <a:prstClr val="black">
                  <a:alpha val="20000"/>
                </a:prstClr>
              </a:outerShdw>
              <a:softEdge rad="12700"/>
            </a:effectLst>
            <a:scene3d>
              <a:camera prst="orthographicFront"/>
              <a:lightRig rig="threePt" dir="t"/>
            </a:scene3d>
            <a:sp3d prstMaterial="dkEdge">
              <a:bevelT/>
              <a:bevelB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</p:spTree>
    <p:extLst>
      <p:ext uri="{BB962C8B-B14F-4D97-AF65-F5344CB8AC3E}">
        <p14:creationId xmlns:p14="http://schemas.microsoft.com/office/powerpoint/2010/main" val="5255599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5" descr="Une image contenant personne, homme, assis, table&#10;&#10;Description générée automatiquement">
            <a:extLst>
              <a:ext uri="{FF2B5EF4-FFF2-40B4-BE49-F238E27FC236}">
                <a16:creationId xmlns:a16="http://schemas.microsoft.com/office/drawing/2014/main" id="{6C8E8DE7-F165-41FA-BD98-E73D0209A3E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11575" r="2" b="13310"/>
          <a:stretch/>
        </p:blipFill>
        <p:spPr>
          <a:xfrm>
            <a:off x="20" y="-77714"/>
            <a:ext cx="12195804" cy="6968596"/>
          </a:xfrm>
          <a:custGeom>
            <a:avLst/>
            <a:gdLst>
              <a:gd name="connsiteX0" fmla="*/ 0 w 12195824"/>
              <a:gd name="connsiteY0" fmla="*/ 0 h 6893684"/>
              <a:gd name="connsiteX1" fmla="*/ 12195824 w 12195824"/>
              <a:gd name="connsiteY1" fmla="*/ 0 h 6893684"/>
              <a:gd name="connsiteX2" fmla="*/ 12195824 w 12195824"/>
              <a:gd name="connsiteY2" fmla="*/ 6893684 h 6893684"/>
              <a:gd name="connsiteX3" fmla="*/ 0 w 12195824"/>
              <a:gd name="connsiteY3" fmla="*/ 6893684 h 6893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5824" h="6893684">
                <a:moveTo>
                  <a:pt x="0" y="0"/>
                </a:moveTo>
                <a:lnTo>
                  <a:pt x="12195824" y="0"/>
                </a:lnTo>
                <a:lnTo>
                  <a:pt x="12195824" y="6893684"/>
                </a:lnTo>
                <a:lnTo>
                  <a:pt x="0" y="6893684"/>
                </a:lnTo>
                <a:close/>
              </a:path>
            </a:pathLst>
          </a:custGeom>
          <a:solidFill>
            <a:srgbClr val="D9DCE3"/>
          </a:solidFill>
          <a:ln>
            <a:solidFill>
              <a:schemeClr val="accent1">
                <a:shade val="50000"/>
              </a:schemeClr>
            </a:solidFill>
          </a:ln>
          <a:effectLst>
            <a:glow rad="63500">
              <a:schemeClr val="accent6">
                <a:satMod val="175000"/>
                <a:alpha val="40000"/>
              </a:schemeClr>
            </a:glow>
            <a:outerShdw blurRad="76200" dir="13500000" sy="23000" kx="1200000" algn="br" rotWithShape="0">
              <a:prstClr val="black">
                <a:alpha val="20000"/>
              </a:prstClr>
            </a:outerShdw>
            <a:softEdge rad="12700"/>
          </a:effectLst>
          <a:scene3d>
            <a:camera prst="orthographicFront"/>
            <a:lightRig rig="threePt" dir="t"/>
          </a:scene3d>
          <a:sp3d>
            <a:bevelT/>
            <a:bevelB prst="relaxedInset"/>
          </a:sp3d>
        </p:spPr>
      </p:pic>
      <p:sp>
        <p:nvSpPr>
          <p:cNvPr id="47" name="Rectangle 2">
            <a:extLst>
              <a:ext uri="{FF2B5EF4-FFF2-40B4-BE49-F238E27FC236}">
                <a16:creationId xmlns:a16="http://schemas.microsoft.com/office/drawing/2014/main" id="{A24B5B62-1A01-4EEA-B009-276722625C34}"/>
              </a:ext>
            </a:extLst>
          </p:cNvPr>
          <p:cNvSpPr/>
          <p:nvPr/>
        </p:nvSpPr>
        <p:spPr>
          <a:xfrm>
            <a:off x="5951004" y="-21617"/>
            <a:ext cx="6222133" cy="6895945"/>
          </a:xfrm>
          <a:custGeom>
            <a:avLst/>
            <a:gdLst>
              <a:gd name="connsiteX0" fmla="*/ 0 w 12138305"/>
              <a:gd name="connsiteY0" fmla="*/ 0 h 6865844"/>
              <a:gd name="connsiteX1" fmla="*/ 12138305 w 12138305"/>
              <a:gd name="connsiteY1" fmla="*/ 0 h 6865844"/>
              <a:gd name="connsiteX2" fmla="*/ 12138305 w 12138305"/>
              <a:gd name="connsiteY2" fmla="*/ 6865844 h 6865844"/>
              <a:gd name="connsiteX3" fmla="*/ 0 w 12138305"/>
              <a:gd name="connsiteY3" fmla="*/ 6865844 h 6865844"/>
              <a:gd name="connsiteX4" fmla="*/ 0 w 12138305"/>
              <a:gd name="connsiteY4" fmla="*/ 0 h 6865844"/>
              <a:gd name="connsiteX0" fmla="*/ 0 w 12138305"/>
              <a:gd name="connsiteY0" fmla="*/ 44970 h 6910814"/>
              <a:gd name="connsiteX1" fmla="*/ 8054883 w 12138305"/>
              <a:gd name="connsiteY1" fmla="*/ 0 h 6910814"/>
              <a:gd name="connsiteX2" fmla="*/ 12138305 w 12138305"/>
              <a:gd name="connsiteY2" fmla="*/ 44970 h 6910814"/>
              <a:gd name="connsiteX3" fmla="*/ 12138305 w 12138305"/>
              <a:gd name="connsiteY3" fmla="*/ 6910814 h 6910814"/>
              <a:gd name="connsiteX4" fmla="*/ 0 w 12138305"/>
              <a:gd name="connsiteY4" fmla="*/ 6910814 h 6910814"/>
              <a:gd name="connsiteX5" fmla="*/ 0 w 12138305"/>
              <a:gd name="connsiteY5" fmla="*/ 44970 h 6910814"/>
              <a:gd name="connsiteX0" fmla="*/ 0 w 12138305"/>
              <a:gd name="connsiteY0" fmla="*/ 44970 h 6940445"/>
              <a:gd name="connsiteX1" fmla="*/ 8054883 w 12138305"/>
              <a:gd name="connsiteY1" fmla="*/ 0 h 6940445"/>
              <a:gd name="connsiteX2" fmla="*/ 12138305 w 12138305"/>
              <a:gd name="connsiteY2" fmla="*/ 44970 h 6940445"/>
              <a:gd name="connsiteX3" fmla="*/ 12138305 w 12138305"/>
              <a:gd name="connsiteY3" fmla="*/ 6910814 h 6940445"/>
              <a:gd name="connsiteX4" fmla="*/ 4082490 w 12138305"/>
              <a:gd name="connsiteY4" fmla="*/ 6940445 h 6940445"/>
              <a:gd name="connsiteX5" fmla="*/ 0 w 12138305"/>
              <a:gd name="connsiteY5" fmla="*/ 6910814 h 6940445"/>
              <a:gd name="connsiteX6" fmla="*/ 0 w 12138305"/>
              <a:gd name="connsiteY6" fmla="*/ 44970 h 6940445"/>
              <a:gd name="connsiteX0" fmla="*/ 0 w 12138305"/>
              <a:gd name="connsiteY0" fmla="*/ 44970 h 6940445"/>
              <a:gd name="connsiteX1" fmla="*/ 8054883 w 12138305"/>
              <a:gd name="connsiteY1" fmla="*/ 0 h 6940445"/>
              <a:gd name="connsiteX2" fmla="*/ 12138305 w 12138305"/>
              <a:gd name="connsiteY2" fmla="*/ 44970 h 6940445"/>
              <a:gd name="connsiteX3" fmla="*/ 12138305 w 12138305"/>
              <a:gd name="connsiteY3" fmla="*/ 6910814 h 6940445"/>
              <a:gd name="connsiteX4" fmla="*/ 4082490 w 12138305"/>
              <a:gd name="connsiteY4" fmla="*/ 6940445 h 6940445"/>
              <a:gd name="connsiteX5" fmla="*/ 0 w 12138305"/>
              <a:gd name="connsiteY5" fmla="*/ 44970 h 6940445"/>
              <a:gd name="connsiteX0" fmla="*/ 0 w 12138305"/>
              <a:gd name="connsiteY0" fmla="*/ 44970 h 6940445"/>
              <a:gd name="connsiteX1" fmla="*/ 8054883 w 12138305"/>
              <a:gd name="connsiteY1" fmla="*/ 0 h 6940445"/>
              <a:gd name="connsiteX2" fmla="*/ 12138305 w 12138305"/>
              <a:gd name="connsiteY2" fmla="*/ 6910814 h 6940445"/>
              <a:gd name="connsiteX3" fmla="*/ 4082490 w 12138305"/>
              <a:gd name="connsiteY3" fmla="*/ 6940445 h 6940445"/>
              <a:gd name="connsiteX4" fmla="*/ 0 w 12138305"/>
              <a:gd name="connsiteY4" fmla="*/ 44970 h 6940445"/>
              <a:gd name="connsiteX0" fmla="*/ 0 w 12138305"/>
              <a:gd name="connsiteY0" fmla="*/ 0 h 6895475"/>
              <a:gd name="connsiteX1" fmla="*/ 8083018 w 12138305"/>
              <a:gd name="connsiteY1" fmla="*/ 4266 h 6895475"/>
              <a:gd name="connsiteX2" fmla="*/ 12138305 w 12138305"/>
              <a:gd name="connsiteY2" fmla="*/ 6865844 h 6895475"/>
              <a:gd name="connsiteX3" fmla="*/ 4082490 w 12138305"/>
              <a:gd name="connsiteY3" fmla="*/ 6895475 h 6895475"/>
              <a:gd name="connsiteX4" fmla="*/ 0 w 12138305"/>
              <a:gd name="connsiteY4" fmla="*/ 0 h 6895475"/>
              <a:gd name="connsiteX0" fmla="*/ 0 w 12138305"/>
              <a:gd name="connsiteY0" fmla="*/ 0 h 6867339"/>
              <a:gd name="connsiteX1" fmla="*/ 8083018 w 12138305"/>
              <a:gd name="connsiteY1" fmla="*/ 4266 h 6867339"/>
              <a:gd name="connsiteX2" fmla="*/ 12138305 w 12138305"/>
              <a:gd name="connsiteY2" fmla="*/ 6865844 h 6867339"/>
              <a:gd name="connsiteX3" fmla="*/ 4082490 w 12138305"/>
              <a:gd name="connsiteY3" fmla="*/ 6867339 h 6867339"/>
              <a:gd name="connsiteX4" fmla="*/ 0 w 12138305"/>
              <a:gd name="connsiteY4" fmla="*/ 0 h 6867339"/>
              <a:gd name="connsiteX0" fmla="*/ 0 w 12187542"/>
              <a:gd name="connsiteY0" fmla="*/ 0 h 6867339"/>
              <a:gd name="connsiteX1" fmla="*/ 8083018 w 12187542"/>
              <a:gd name="connsiteY1" fmla="*/ 4266 h 6867339"/>
              <a:gd name="connsiteX2" fmla="*/ 12187542 w 12187542"/>
              <a:gd name="connsiteY2" fmla="*/ 6865844 h 6867339"/>
              <a:gd name="connsiteX3" fmla="*/ 4082490 w 12187542"/>
              <a:gd name="connsiteY3" fmla="*/ 6867339 h 6867339"/>
              <a:gd name="connsiteX4" fmla="*/ 0 w 12187542"/>
              <a:gd name="connsiteY4" fmla="*/ 0 h 6867339"/>
              <a:gd name="connsiteX0" fmla="*/ 0 w 12187542"/>
              <a:gd name="connsiteY0" fmla="*/ 0 h 6889545"/>
              <a:gd name="connsiteX1" fmla="*/ 8083018 w 12187542"/>
              <a:gd name="connsiteY1" fmla="*/ 4266 h 6889545"/>
              <a:gd name="connsiteX2" fmla="*/ 12187542 w 12187542"/>
              <a:gd name="connsiteY2" fmla="*/ 6865844 h 6889545"/>
              <a:gd name="connsiteX3" fmla="*/ 4071657 w 12187542"/>
              <a:gd name="connsiteY3" fmla="*/ 6889545 h 6889545"/>
              <a:gd name="connsiteX4" fmla="*/ 0 w 12187542"/>
              <a:gd name="connsiteY4" fmla="*/ 0 h 6889545"/>
              <a:gd name="connsiteX0" fmla="*/ 0 w 12187542"/>
              <a:gd name="connsiteY0" fmla="*/ 0 h 6882143"/>
              <a:gd name="connsiteX1" fmla="*/ 8083018 w 12187542"/>
              <a:gd name="connsiteY1" fmla="*/ 4266 h 6882143"/>
              <a:gd name="connsiteX2" fmla="*/ 12187542 w 12187542"/>
              <a:gd name="connsiteY2" fmla="*/ 6865844 h 6882143"/>
              <a:gd name="connsiteX3" fmla="*/ 4071657 w 12187542"/>
              <a:gd name="connsiteY3" fmla="*/ 6882143 h 6882143"/>
              <a:gd name="connsiteX4" fmla="*/ 0 w 12187542"/>
              <a:gd name="connsiteY4" fmla="*/ 0 h 6882143"/>
              <a:gd name="connsiteX0" fmla="*/ 0 w 12187542"/>
              <a:gd name="connsiteY0" fmla="*/ 0 h 6882143"/>
              <a:gd name="connsiteX1" fmla="*/ 8083018 w 12187542"/>
              <a:gd name="connsiteY1" fmla="*/ 4266 h 6882143"/>
              <a:gd name="connsiteX2" fmla="*/ 12187542 w 12187542"/>
              <a:gd name="connsiteY2" fmla="*/ 6880649 h 6882143"/>
              <a:gd name="connsiteX3" fmla="*/ 4071657 w 12187542"/>
              <a:gd name="connsiteY3" fmla="*/ 6882143 h 6882143"/>
              <a:gd name="connsiteX4" fmla="*/ 0 w 12187542"/>
              <a:gd name="connsiteY4" fmla="*/ 0 h 6882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7542" h="6882143">
                <a:moveTo>
                  <a:pt x="0" y="0"/>
                </a:moveTo>
                <a:lnTo>
                  <a:pt x="8083018" y="4266"/>
                </a:lnTo>
                <a:lnTo>
                  <a:pt x="12187542" y="6880649"/>
                </a:lnTo>
                <a:lnTo>
                  <a:pt x="4071657" y="688214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  <a:scene3d>
            <a:camera prst="orthographicFront"/>
            <a:lightRig rig="brightRoom" dir="t"/>
          </a:scene3d>
          <a:sp3d prstMaterial="dkEdge">
            <a:bevelT w="165100" prst="coolSlant"/>
            <a:bevelB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grpSp>
        <p:nvGrpSpPr>
          <p:cNvPr id="41" name="Groupe 40">
            <a:extLst>
              <a:ext uri="{FF2B5EF4-FFF2-40B4-BE49-F238E27FC236}">
                <a16:creationId xmlns:a16="http://schemas.microsoft.com/office/drawing/2014/main" id="{620E6647-BA94-433C-AA2E-6A9CFF660E8C}"/>
              </a:ext>
            </a:extLst>
          </p:cNvPr>
          <p:cNvGrpSpPr/>
          <p:nvPr/>
        </p:nvGrpSpPr>
        <p:grpSpPr>
          <a:xfrm>
            <a:off x="6714531" y="1213633"/>
            <a:ext cx="1797685" cy="236257"/>
            <a:chOff x="5261626" y="1270785"/>
            <a:chExt cx="1797685" cy="236257"/>
          </a:xfrm>
        </p:grpSpPr>
        <p:sp>
          <p:nvSpPr>
            <p:cNvPr id="45" name="Freeform: Shape 40">
              <a:extLst>
                <a:ext uri="{FF2B5EF4-FFF2-40B4-BE49-F238E27FC236}">
                  <a16:creationId xmlns:a16="http://schemas.microsoft.com/office/drawing/2014/main" id="{BE84A283-BE7A-4E07-A2E5-B5D680AC05E5}"/>
                </a:ext>
              </a:extLst>
            </p:cNvPr>
            <p:cNvSpPr/>
            <p:nvPr/>
          </p:nvSpPr>
          <p:spPr>
            <a:xfrm>
              <a:off x="5261626" y="1270785"/>
              <a:ext cx="1797685" cy="96009"/>
            </a:xfrm>
            <a:custGeom>
              <a:avLst/>
              <a:gdLst>
                <a:gd name="connsiteX0" fmla="*/ 0 w 2779312"/>
                <a:gd name="connsiteY0" fmla="*/ 0 h 95677"/>
                <a:gd name="connsiteX1" fmla="*/ 2779312 w 2779312"/>
                <a:gd name="connsiteY1" fmla="*/ 0 h 95677"/>
                <a:gd name="connsiteX2" fmla="*/ 2779312 w 2779312"/>
                <a:gd name="connsiteY2" fmla="*/ 95677 h 95677"/>
                <a:gd name="connsiteX3" fmla="*/ 40539 w 2779312"/>
                <a:gd name="connsiteY3" fmla="*/ 95677 h 95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79312" h="95677">
                  <a:moveTo>
                    <a:pt x="0" y="0"/>
                  </a:moveTo>
                  <a:lnTo>
                    <a:pt x="2779312" y="0"/>
                  </a:lnTo>
                  <a:lnTo>
                    <a:pt x="2779312" y="95677"/>
                  </a:lnTo>
                  <a:lnTo>
                    <a:pt x="40539" y="95677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350" dirty="0"/>
            </a:p>
          </p:txBody>
        </p:sp>
        <p:sp>
          <p:nvSpPr>
            <p:cNvPr id="46" name="Freeform: Shape 41">
              <a:extLst>
                <a:ext uri="{FF2B5EF4-FFF2-40B4-BE49-F238E27FC236}">
                  <a16:creationId xmlns:a16="http://schemas.microsoft.com/office/drawing/2014/main" id="{F1EE25BF-5816-49D7-BB9C-87014CD2307B}"/>
                </a:ext>
              </a:extLst>
            </p:cNvPr>
            <p:cNvSpPr/>
            <p:nvPr/>
          </p:nvSpPr>
          <p:spPr>
            <a:xfrm>
              <a:off x="5299928" y="1411033"/>
              <a:ext cx="813762" cy="96009"/>
            </a:xfrm>
            <a:custGeom>
              <a:avLst/>
              <a:gdLst>
                <a:gd name="connsiteX0" fmla="*/ 0 w 1258118"/>
                <a:gd name="connsiteY0" fmla="*/ 0 h 95677"/>
                <a:gd name="connsiteX1" fmla="*/ 1258118 w 1258118"/>
                <a:gd name="connsiteY1" fmla="*/ 0 h 95677"/>
                <a:gd name="connsiteX2" fmla="*/ 1258118 w 1258118"/>
                <a:gd name="connsiteY2" fmla="*/ 95677 h 95677"/>
                <a:gd name="connsiteX3" fmla="*/ 40539 w 1258118"/>
                <a:gd name="connsiteY3" fmla="*/ 95677 h 95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58118" h="95677">
                  <a:moveTo>
                    <a:pt x="0" y="0"/>
                  </a:moveTo>
                  <a:lnTo>
                    <a:pt x="1258118" y="0"/>
                  </a:lnTo>
                  <a:lnTo>
                    <a:pt x="1258118" y="95677"/>
                  </a:lnTo>
                  <a:lnTo>
                    <a:pt x="40539" y="95677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350" dirty="0"/>
            </a:p>
          </p:txBody>
        </p:sp>
      </p:grpSp>
      <p:sp>
        <p:nvSpPr>
          <p:cNvPr id="42" name="Freeform: Shape 78">
            <a:extLst>
              <a:ext uri="{FF2B5EF4-FFF2-40B4-BE49-F238E27FC236}">
                <a16:creationId xmlns:a16="http://schemas.microsoft.com/office/drawing/2014/main" id="{5FC409E4-6B62-4C3D-9A03-205B4A576DB1}"/>
              </a:ext>
            </a:extLst>
          </p:cNvPr>
          <p:cNvSpPr/>
          <p:nvPr/>
        </p:nvSpPr>
        <p:spPr>
          <a:xfrm rot="480000">
            <a:off x="5871620" y="151746"/>
            <a:ext cx="2885001" cy="6570349"/>
          </a:xfrm>
          <a:custGeom>
            <a:avLst/>
            <a:gdLst>
              <a:gd name="connsiteX0" fmla="*/ 0 w 3081402"/>
              <a:gd name="connsiteY0" fmla="*/ 0 h 5123145"/>
              <a:gd name="connsiteX1" fmla="*/ 3081402 w 3081402"/>
              <a:gd name="connsiteY1" fmla="*/ 3081402 h 5123145"/>
              <a:gd name="connsiteX2" fmla="*/ 3081402 w 3081402"/>
              <a:gd name="connsiteY2" fmla="*/ 5123145 h 5123145"/>
              <a:gd name="connsiteX0" fmla="*/ 0 w 3081402"/>
              <a:gd name="connsiteY0" fmla="*/ 0 h 5123145"/>
              <a:gd name="connsiteX1" fmla="*/ 3081402 w 3081402"/>
              <a:gd name="connsiteY1" fmla="*/ 5123145 h 5123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081402" h="5123145">
                <a:moveTo>
                  <a:pt x="0" y="0"/>
                </a:moveTo>
                <a:lnTo>
                  <a:pt x="3081402" y="5123145"/>
                </a:lnTo>
              </a:path>
            </a:pathLst>
          </a:cu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43" name="Freeform: Shape 79">
            <a:extLst>
              <a:ext uri="{FF2B5EF4-FFF2-40B4-BE49-F238E27FC236}">
                <a16:creationId xmlns:a16="http://schemas.microsoft.com/office/drawing/2014/main" id="{10F4AF2D-B91D-422C-8788-8EB594BB0EEA}"/>
              </a:ext>
            </a:extLst>
          </p:cNvPr>
          <p:cNvSpPr/>
          <p:nvPr/>
        </p:nvSpPr>
        <p:spPr>
          <a:xfrm rot="480000">
            <a:off x="6039247" y="41233"/>
            <a:ext cx="1086389" cy="2451656"/>
          </a:xfrm>
          <a:custGeom>
            <a:avLst/>
            <a:gdLst>
              <a:gd name="connsiteX0" fmla="*/ 0 w 891039"/>
              <a:gd name="connsiteY0" fmla="*/ 0 h 1485066"/>
              <a:gd name="connsiteX1" fmla="*/ 891039 w 891039"/>
              <a:gd name="connsiteY1" fmla="*/ 1485066 h 1485066"/>
              <a:gd name="connsiteX2" fmla="*/ 891039 w 891039"/>
              <a:gd name="connsiteY2" fmla="*/ 1485066 h 1485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91039" h="1485066">
                <a:moveTo>
                  <a:pt x="0" y="0"/>
                </a:moveTo>
                <a:lnTo>
                  <a:pt x="891039" y="1485066"/>
                </a:lnTo>
                <a:lnTo>
                  <a:pt x="891039" y="1485066"/>
                </a:lnTo>
              </a:path>
            </a:pathLst>
          </a:cu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03A23E77-C0EC-4783-9AA8-48D31D811CE3}"/>
              </a:ext>
            </a:extLst>
          </p:cNvPr>
          <p:cNvSpPr txBox="1"/>
          <p:nvPr/>
        </p:nvSpPr>
        <p:spPr>
          <a:xfrm>
            <a:off x="8226517" y="6499694"/>
            <a:ext cx="34263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Oswald" panose="02000503000000000000" pitchFamily="2" charset="0"/>
              </a:rPr>
              <a:t>Dibassi@hotmail.com</a:t>
            </a:r>
          </a:p>
        </p:txBody>
      </p:sp>
      <p:sp>
        <p:nvSpPr>
          <p:cNvPr id="48" name="Title 2">
            <a:extLst>
              <a:ext uri="{FF2B5EF4-FFF2-40B4-BE49-F238E27FC236}">
                <a16:creationId xmlns:a16="http://schemas.microsoft.com/office/drawing/2014/main" id="{2B6B3668-3135-4395-9CD1-06253B664884}"/>
              </a:ext>
            </a:extLst>
          </p:cNvPr>
          <p:cNvSpPr txBox="1">
            <a:spLocks/>
          </p:cNvSpPr>
          <p:nvPr/>
        </p:nvSpPr>
        <p:spPr>
          <a:xfrm>
            <a:off x="6298650" y="572570"/>
            <a:ext cx="4226102" cy="600250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  <a:effectLst>
            <a:glow rad="266700">
              <a:schemeClr val="accent1">
                <a:satMod val="175000"/>
                <a:alpha val="40000"/>
              </a:schemeClr>
            </a:glow>
            <a:innerShdw blurRad="114300">
              <a:prstClr val="black"/>
            </a:innerShdw>
            <a:softEdge rad="0"/>
          </a:effectLst>
          <a:scene3d>
            <a:camera prst="orthographicFront"/>
            <a:lightRig rig="twoPt" dir="t"/>
          </a:scene3d>
          <a:sp3d extrusionH="76200" prstMaterial="dkEdge">
            <a:bevelT/>
            <a:bevelB/>
            <a:extrusionClr>
              <a:schemeClr val="bg1"/>
            </a:extrusionClr>
          </a:sp3d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13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200" b="1" dirty="0">
                <a:solidFill>
                  <a:schemeClr val="bg1"/>
                </a:solidFill>
                <a:latin typeface="Oswald" panose="02000503000000000000" pitchFamily="2" charset="0"/>
              </a:rPr>
              <a:t>DATA ANALYTICS</a:t>
            </a:r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F70EA560-BE67-4306-B737-B1DF44A5A519}"/>
              </a:ext>
            </a:extLst>
          </p:cNvPr>
          <p:cNvGrpSpPr/>
          <p:nvPr/>
        </p:nvGrpSpPr>
        <p:grpSpPr>
          <a:xfrm>
            <a:off x="7111614" y="1895250"/>
            <a:ext cx="4427589" cy="4140000"/>
            <a:chOff x="7111614" y="1895250"/>
            <a:chExt cx="4427589" cy="4140000"/>
          </a:xfrm>
          <a:solidFill>
            <a:schemeClr val="bg1"/>
          </a:solidFill>
          <a:effectLst/>
          <a:scene3d>
            <a:camera prst="orthographicFront"/>
            <a:lightRig rig="threePt" dir="t"/>
          </a:scene3d>
        </p:grpSpPr>
        <p:sp>
          <p:nvSpPr>
            <p:cNvPr id="49" name="Rectangle : coins arrondis 48">
              <a:extLst>
                <a:ext uri="{FF2B5EF4-FFF2-40B4-BE49-F238E27FC236}">
                  <a16:creationId xmlns:a16="http://schemas.microsoft.com/office/drawing/2014/main" id="{21F7FD49-5C38-4E98-ACC1-12B4832D779D}"/>
                </a:ext>
              </a:extLst>
            </p:cNvPr>
            <p:cNvSpPr/>
            <p:nvPr/>
          </p:nvSpPr>
          <p:spPr>
            <a:xfrm>
              <a:off x="7111614" y="1895250"/>
              <a:ext cx="3420000" cy="540000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  <a:effectLst>
              <a:glow rad="63500">
                <a:schemeClr val="accent6">
                  <a:satMod val="175000"/>
                  <a:alpha val="40000"/>
                </a:schemeClr>
              </a:glow>
              <a:outerShdw blurRad="76200" dir="13500000" sy="23000" kx="1200000" algn="br" rotWithShape="0">
                <a:prstClr val="black">
                  <a:alpha val="20000"/>
                </a:prstClr>
              </a:outerShdw>
              <a:softEdge rad="12700"/>
            </a:effectLst>
            <a:sp3d extrusionH="76200" prstMaterial="dkEdge">
              <a:bevelT w="165100" prst="coolSlant"/>
              <a:bevelB w="165100" prst="coolSlant"/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5" name="Rectangle : coins arrondis 14">
              <a:extLst>
                <a:ext uri="{FF2B5EF4-FFF2-40B4-BE49-F238E27FC236}">
                  <a16:creationId xmlns:a16="http://schemas.microsoft.com/office/drawing/2014/main" id="{88EA6391-7881-4CB3-9129-72F46263C8B5}"/>
                </a:ext>
              </a:extLst>
            </p:cNvPr>
            <p:cNvSpPr/>
            <p:nvPr/>
          </p:nvSpPr>
          <p:spPr>
            <a:xfrm>
              <a:off x="7368482" y="2795250"/>
              <a:ext cx="3420000" cy="540000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  <a:effectLst>
              <a:glow rad="63500">
                <a:schemeClr val="accent6">
                  <a:satMod val="175000"/>
                  <a:alpha val="40000"/>
                </a:schemeClr>
              </a:glow>
              <a:outerShdw blurRad="76200" dir="13500000" sy="23000" kx="1200000" algn="br" rotWithShape="0">
                <a:prstClr val="black">
                  <a:alpha val="20000"/>
                </a:prstClr>
              </a:outerShdw>
              <a:softEdge rad="12700"/>
            </a:effectLst>
            <a:sp3d extrusionH="76200" prstMaterial="dkEdge">
              <a:bevelT w="165100" prst="coolSlant"/>
              <a:bevelB w="165100" prst="coolSlant"/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6" name="Rectangle : coins arrondis 15">
              <a:extLst>
                <a:ext uri="{FF2B5EF4-FFF2-40B4-BE49-F238E27FC236}">
                  <a16:creationId xmlns:a16="http://schemas.microsoft.com/office/drawing/2014/main" id="{A85820A0-AB78-4671-954C-B790CF0A20FA}"/>
                </a:ext>
              </a:extLst>
            </p:cNvPr>
            <p:cNvSpPr/>
            <p:nvPr/>
          </p:nvSpPr>
          <p:spPr>
            <a:xfrm>
              <a:off x="7617217" y="3695250"/>
              <a:ext cx="3420000" cy="540000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  <a:effectLst>
              <a:glow rad="63500">
                <a:schemeClr val="accent6">
                  <a:satMod val="175000"/>
                  <a:alpha val="40000"/>
                </a:schemeClr>
              </a:glow>
              <a:outerShdw blurRad="76200" dir="13500000" sy="23000" kx="1200000" algn="br" rotWithShape="0">
                <a:prstClr val="black">
                  <a:alpha val="20000"/>
                </a:prstClr>
              </a:outerShdw>
              <a:softEdge rad="12700"/>
            </a:effectLst>
            <a:sp3d extrusionH="76200" prstMaterial="dkEdge">
              <a:bevelT w="165100" prst="coolSlant"/>
              <a:bevelB w="165100" prst="coolSlant"/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7" name="Rectangle : coins arrondis 16">
              <a:extLst>
                <a:ext uri="{FF2B5EF4-FFF2-40B4-BE49-F238E27FC236}">
                  <a16:creationId xmlns:a16="http://schemas.microsoft.com/office/drawing/2014/main" id="{15AE9E21-F188-47BC-BED7-17EE124AD571}"/>
                </a:ext>
              </a:extLst>
            </p:cNvPr>
            <p:cNvSpPr/>
            <p:nvPr/>
          </p:nvSpPr>
          <p:spPr>
            <a:xfrm>
              <a:off x="7867914" y="4595250"/>
              <a:ext cx="3420000" cy="540000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  <a:effectLst>
              <a:glow rad="63500">
                <a:schemeClr val="accent6">
                  <a:satMod val="175000"/>
                  <a:alpha val="40000"/>
                </a:schemeClr>
              </a:glow>
              <a:outerShdw blurRad="76200" dir="13500000" sy="23000" kx="1200000" algn="br" rotWithShape="0">
                <a:prstClr val="black">
                  <a:alpha val="20000"/>
                </a:prstClr>
              </a:outerShdw>
              <a:softEdge rad="12700"/>
            </a:effectLst>
            <a:sp3d extrusionH="76200" prstMaterial="dkEdge">
              <a:bevelT w="165100" prst="coolSlant"/>
              <a:bevelB w="165100" prst="coolSlant"/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8" name="Rectangle : coins arrondis 17">
              <a:extLst>
                <a:ext uri="{FF2B5EF4-FFF2-40B4-BE49-F238E27FC236}">
                  <a16:creationId xmlns:a16="http://schemas.microsoft.com/office/drawing/2014/main" id="{7D8235BA-324C-4D2E-93E8-9EB5CCA84473}"/>
                </a:ext>
              </a:extLst>
            </p:cNvPr>
            <p:cNvSpPr/>
            <p:nvPr/>
          </p:nvSpPr>
          <p:spPr>
            <a:xfrm>
              <a:off x="8119203" y="5495250"/>
              <a:ext cx="3420000" cy="540000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  <a:effectLst>
              <a:glow rad="63500">
                <a:schemeClr val="accent6">
                  <a:satMod val="175000"/>
                  <a:alpha val="40000"/>
                </a:schemeClr>
              </a:glow>
              <a:outerShdw blurRad="76200" dir="13500000" sy="23000" kx="1200000" algn="br" rotWithShape="0">
                <a:prstClr val="black">
                  <a:alpha val="20000"/>
                </a:prstClr>
              </a:outerShdw>
              <a:softEdge rad="12700"/>
            </a:effectLst>
            <a:sp3d extrusionH="76200" prstMaterial="dkEdge">
              <a:bevelT w="165100" prst="coolSlant"/>
              <a:bevelB w="165100" prst="coolSlant"/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</p:spTree>
    <p:extLst>
      <p:ext uri="{BB962C8B-B14F-4D97-AF65-F5344CB8AC3E}">
        <p14:creationId xmlns:p14="http://schemas.microsoft.com/office/powerpoint/2010/main" val="32095261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5" descr="Une image contenant personne, homme, assis, table&#10;&#10;Description générée automatiquement">
            <a:extLst>
              <a:ext uri="{FF2B5EF4-FFF2-40B4-BE49-F238E27FC236}">
                <a16:creationId xmlns:a16="http://schemas.microsoft.com/office/drawing/2014/main" id="{6C8E8DE7-F165-41FA-BD98-E73D0209A3E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11575" r="2" b="13310"/>
          <a:stretch/>
        </p:blipFill>
        <p:spPr>
          <a:xfrm>
            <a:off x="20" y="-77714"/>
            <a:ext cx="12195804" cy="6968596"/>
          </a:xfrm>
          <a:custGeom>
            <a:avLst/>
            <a:gdLst>
              <a:gd name="connsiteX0" fmla="*/ 0 w 12195824"/>
              <a:gd name="connsiteY0" fmla="*/ 0 h 6893684"/>
              <a:gd name="connsiteX1" fmla="*/ 12195824 w 12195824"/>
              <a:gd name="connsiteY1" fmla="*/ 0 h 6893684"/>
              <a:gd name="connsiteX2" fmla="*/ 12195824 w 12195824"/>
              <a:gd name="connsiteY2" fmla="*/ 6893684 h 6893684"/>
              <a:gd name="connsiteX3" fmla="*/ 0 w 12195824"/>
              <a:gd name="connsiteY3" fmla="*/ 6893684 h 6893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5824" h="6893684">
                <a:moveTo>
                  <a:pt x="0" y="0"/>
                </a:moveTo>
                <a:lnTo>
                  <a:pt x="12195824" y="0"/>
                </a:lnTo>
                <a:lnTo>
                  <a:pt x="12195824" y="6893684"/>
                </a:lnTo>
                <a:lnTo>
                  <a:pt x="0" y="6893684"/>
                </a:lnTo>
                <a:close/>
              </a:path>
            </a:pathLst>
          </a:custGeom>
          <a:solidFill>
            <a:srgbClr val="D9DCE3"/>
          </a:solidFill>
          <a:ln>
            <a:solidFill>
              <a:schemeClr val="accent1">
                <a:shade val="50000"/>
              </a:schemeClr>
            </a:solidFill>
          </a:ln>
          <a:effectLst>
            <a:glow rad="63500">
              <a:schemeClr val="accent6">
                <a:satMod val="175000"/>
                <a:alpha val="40000"/>
              </a:schemeClr>
            </a:glow>
            <a:outerShdw blurRad="76200" dir="13500000" sy="23000" kx="1200000" algn="br" rotWithShape="0">
              <a:prstClr val="black">
                <a:alpha val="20000"/>
              </a:prstClr>
            </a:outerShdw>
            <a:softEdge rad="12700"/>
          </a:effectLst>
          <a:scene3d>
            <a:camera prst="orthographicFront"/>
            <a:lightRig rig="threePt" dir="t"/>
          </a:scene3d>
          <a:sp3d prstMaterial="dkEdge">
            <a:bevelT/>
            <a:bevelB/>
          </a:sp3d>
        </p:spPr>
      </p:pic>
      <p:sp>
        <p:nvSpPr>
          <p:cNvPr id="47" name="Rectangle 2">
            <a:extLst>
              <a:ext uri="{FF2B5EF4-FFF2-40B4-BE49-F238E27FC236}">
                <a16:creationId xmlns:a16="http://schemas.microsoft.com/office/drawing/2014/main" id="{A24B5B62-1A01-4EEA-B009-276722625C34}"/>
              </a:ext>
            </a:extLst>
          </p:cNvPr>
          <p:cNvSpPr/>
          <p:nvPr/>
        </p:nvSpPr>
        <p:spPr>
          <a:xfrm>
            <a:off x="5951004" y="-21617"/>
            <a:ext cx="6222133" cy="6895945"/>
          </a:xfrm>
          <a:custGeom>
            <a:avLst/>
            <a:gdLst>
              <a:gd name="connsiteX0" fmla="*/ 0 w 12138305"/>
              <a:gd name="connsiteY0" fmla="*/ 0 h 6865844"/>
              <a:gd name="connsiteX1" fmla="*/ 12138305 w 12138305"/>
              <a:gd name="connsiteY1" fmla="*/ 0 h 6865844"/>
              <a:gd name="connsiteX2" fmla="*/ 12138305 w 12138305"/>
              <a:gd name="connsiteY2" fmla="*/ 6865844 h 6865844"/>
              <a:gd name="connsiteX3" fmla="*/ 0 w 12138305"/>
              <a:gd name="connsiteY3" fmla="*/ 6865844 h 6865844"/>
              <a:gd name="connsiteX4" fmla="*/ 0 w 12138305"/>
              <a:gd name="connsiteY4" fmla="*/ 0 h 6865844"/>
              <a:gd name="connsiteX0" fmla="*/ 0 w 12138305"/>
              <a:gd name="connsiteY0" fmla="*/ 44970 h 6910814"/>
              <a:gd name="connsiteX1" fmla="*/ 8054883 w 12138305"/>
              <a:gd name="connsiteY1" fmla="*/ 0 h 6910814"/>
              <a:gd name="connsiteX2" fmla="*/ 12138305 w 12138305"/>
              <a:gd name="connsiteY2" fmla="*/ 44970 h 6910814"/>
              <a:gd name="connsiteX3" fmla="*/ 12138305 w 12138305"/>
              <a:gd name="connsiteY3" fmla="*/ 6910814 h 6910814"/>
              <a:gd name="connsiteX4" fmla="*/ 0 w 12138305"/>
              <a:gd name="connsiteY4" fmla="*/ 6910814 h 6910814"/>
              <a:gd name="connsiteX5" fmla="*/ 0 w 12138305"/>
              <a:gd name="connsiteY5" fmla="*/ 44970 h 6910814"/>
              <a:gd name="connsiteX0" fmla="*/ 0 w 12138305"/>
              <a:gd name="connsiteY0" fmla="*/ 44970 h 6940445"/>
              <a:gd name="connsiteX1" fmla="*/ 8054883 w 12138305"/>
              <a:gd name="connsiteY1" fmla="*/ 0 h 6940445"/>
              <a:gd name="connsiteX2" fmla="*/ 12138305 w 12138305"/>
              <a:gd name="connsiteY2" fmla="*/ 44970 h 6940445"/>
              <a:gd name="connsiteX3" fmla="*/ 12138305 w 12138305"/>
              <a:gd name="connsiteY3" fmla="*/ 6910814 h 6940445"/>
              <a:gd name="connsiteX4" fmla="*/ 4082490 w 12138305"/>
              <a:gd name="connsiteY4" fmla="*/ 6940445 h 6940445"/>
              <a:gd name="connsiteX5" fmla="*/ 0 w 12138305"/>
              <a:gd name="connsiteY5" fmla="*/ 6910814 h 6940445"/>
              <a:gd name="connsiteX6" fmla="*/ 0 w 12138305"/>
              <a:gd name="connsiteY6" fmla="*/ 44970 h 6940445"/>
              <a:gd name="connsiteX0" fmla="*/ 0 w 12138305"/>
              <a:gd name="connsiteY0" fmla="*/ 44970 h 6940445"/>
              <a:gd name="connsiteX1" fmla="*/ 8054883 w 12138305"/>
              <a:gd name="connsiteY1" fmla="*/ 0 h 6940445"/>
              <a:gd name="connsiteX2" fmla="*/ 12138305 w 12138305"/>
              <a:gd name="connsiteY2" fmla="*/ 44970 h 6940445"/>
              <a:gd name="connsiteX3" fmla="*/ 12138305 w 12138305"/>
              <a:gd name="connsiteY3" fmla="*/ 6910814 h 6940445"/>
              <a:gd name="connsiteX4" fmla="*/ 4082490 w 12138305"/>
              <a:gd name="connsiteY4" fmla="*/ 6940445 h 6940445"/>
              <a:gd name="connsiteX5" fmla="*/ 0 w 12138305"/>
              <a:gd name="connsiteY5" fmla="*/ 44970 h 6940445"/>
              <a:gd name="connsiteX0" fmla="*/ 0 w 12138305"/>
              <a:gd name="connsiteY0" fmla="*/ 44970 h 6940445"/>
              <a:gd name="connsiteX1" fmla="*/ 8054883 w 12138305"/>
              <a:gd name="connsiteY1" fmla="*/ 0 h 6940445"/>
              <a:gd name="connsiteX2" fmla="*/ 12138305 w 12138305"/>
              <a:gd name="connsiteY2" fmla="*/ 6910814 h 6940445"/>
              <a:gd name="connsiteX3" fmla="*/ 4082490 w 12138305"/>
              <a:gd name="connsiteY3" fmla="*/ 6940445 h 6940445"/>
              <a:gd name="connsiteX4" fmla="*/ 0 w 12138305"/>
              <a:gd name="connsiteY4" fmla="*/ 44970 h 6940445"/>
              <a:gd name="connsiteX0" fmla="*/ 0 w 12138305"/>
              <a:gd name="connsiteY0" fmla="*/ 0 h 6895475"/>
              <a:gd name="connsiteX1" fmla="*/ 8083018 w 12138305"/>
              <a:gd name="connsiteY1" fmla="*/ 4266 h 6895475"/>
              <a:gd name="connsiteX2" fmla="*/ 12138305 w 12138305"/>
              <a:gd name="connsiteY2" fmla="*/ 6865844 h 6895475"/>
              <a:gd name="connsiteX3" fmla="*/ 4082490 w 12138305"/>
              <a:gd name="connsiteY3" fmla="*/ 6895475 h 6895475"/>
              <a:gd name="connsiteX4" fmla="*/ 0 w 12138305"/>
              <a:gd name="connsiteY4" fmla="*/ 0 h 6895475"/>
              <a:gd name="connsiteX0" fmla="*/ 0 w 12138305"/>
              <a:gd name="connsiteY0" fmla="*/ 0 h 6867339"/>
              <a:gd name="connsiteX1" fmla="*/ 8083018 w 12138305"/>
              <a:gd name="connsiteY1" fmla="*/ 4266 h 6867339"/>
              <a:gd name="connsiteX2" fmla="*/ 12138305 w 12138305"/>
              <a:gd name="connsiteY2" fmla="*/ 6865844 h 6867339"/>
              <a:gd name="connsiteX3" fmla="*/ 4082490 w 12138305"/>
              <a:gd name="connsiteY3" fmla="*/ 6867339 h 6867339"/>
              <a:gd name="connsiteX4" fmla="*/ 0 w 12138305"/>
              <a:gd name="connsiteY4" fmla="*/ 0 h 6867339"/>
              <a:gd name="connsiteX0" fmla="*/ 0 w 12187542"/>
              <a:gd name="connsiteY0" fmla="*/ 0 h 6867339"/>
              <a:gd name="connsiteX1" fmla="*/ 8083018 w 12187542"/>
              <a:gd name="connsiteY1" fmla="*/ 4266 h 6867339"/>
              <a:gd name="connsiteX2" fmla="*/ 12187542 w 12187542"/>
              <a:gd name="connsiteY2" fmla="*/ 6865844 h 6867339"/>
              <a:gd name="connsiteX3" fmla="*/ 4082490 w 12187542"/>
              <a:gd name="connsiteY3" fmla="*/ 6867339 h 6867339"/>
              <a:gd name="connsiteX4" fmla="*/ 0 w 12187542"/>
              <a:gd name="connsiteY4" fmla="*/ 0 h 6867339"/>
              <a:gd name="connsiteX0" fmla="*/ 0 w 12187542"/>
              <a:gd name="connsiteY0" fmla="*/ 0 h 6889545"/>
              <a:gd name="connsiteX1" fmla="*/ 8083018 w 12187542"/>
              <a:gd name="connsiteY1" fmla="*/ 4266 h 6889545"/>
              <a:gd name="connsiteX2" fmla="*/ 12187542 w 12187542"/>
              <a:gd name="connsiteY2" fmla="*/ 6865844 h 6889545"/>
              <a:gd name="connsiteX3" fmla="*/ 4071657 w 12187542"/>
              <a:gd name="connsiteY3" fmla="*/ 6889545 h 6889545"/>
              <a:gd name="connsiteX4" fmla="*/ 0 w 12187542"/>
              <a:gd name="connsiteY4" fmla="*/ 0 h 6889545"/>
              <a:gd name="connsiteX0" fmla="*/ 0 w 12187542"/>
              <a:gd name="connsiteY0" fmla="*/ 0 h 6882143"/>
              <a:gd name="connsiteX1" fmla="*/ 8083018 w 12187542"/>
              <a:gd name="connsiteY1" fmla="*/ 4266 h 6882143"/>
              <a:gd name="connsiteX2" fmla="*/ 12187542 w 12187542"/>
              <a:gd name="connsiteY2" fmla="*/ 6865844 h 6882143"/>
              <a:gd name="connsiteX3" fmla="*/ 4071657 w 12187542"/>
              <a:gd name="connsiteY3" fmla="*/ 6882143 h 6882143"/>
              <a:gd name="connsiteX4" fmla="*/ 0 w 12187542"/>
              <a:gd name="connsiteY4" fmla="*/ 0 h 6882143"/>
              <a:gd name="connsiteX0" fmla="*/ 0 w 12187542"/>
              <a:gd name="connsiteY0" fmla="*/ 0 h 6882143"/>
              <a:gd name="connsiteX1" fmla="*/ 8083018 w 12187542"/>
              <a:gd name="connsiteY1" fmla="*/ 4266 h 6882143"/>
              <a:gd name="connsiteX2" fmla="*/ 12187542 w 12187542"/>
              <a:gd name="connsiteY2" fmla="*/ 6880649 h 6882143"/>
              <a:gd name="connsiteX3" fmla="*/ 4071657 w 12187542"/>
              <a:gd name="connsiteY3" fmla="*/ 6882143 h 6882143"/>
              <a:gd name="connsiteX4" fmla="*/ 0 w 12187542"/>
              <a:gd name="connsiteY4" fmla="*/ 0 h 6882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7542" h="6882143">
                <a:moveTo>
                  <a:pt x="0" y="0"/>
                </a:moveTo>
                <a:lnTo>
                  <a:pt x="8083018" y="4266"/>
                </a:lnTo>
                <a:lnTo>
                  <a:pt x="12187542" y="6880649"/>
                </a:lnTo>
                <a:lnTo>
                  <a:pt x="4071657" y="688214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  <a:scene3d>
            <a:camera prst="orthographicFront"/>
            <a:lightRig rig="threePt" dir="t"/>
          </a:scene3d>
          <a:sp3d prstMaterial="dkEdge"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48" name="Title 2">
            <a:extLst>
              <a:ext uri="{FF2B5EF4-FFF2-40B4-BE49-F238E27FC236}">
                <a16:creationId xmlns:a16="http://schemas.microsoft.com/office/drawing/2014/main" id="{2B6B3668-3135-4395-9CD1-06253B664884}"/>
              </a:ext>
            </a:extLst>
          </p:cNvPr>
          <p:cNvSpPr txBox="1">
            <a:spLocks/>
          </p:cNvSpPr>
          <p:nvPr/>
        </p:nvSpPr>
        <p:spPr>
          <a:xfrm>
            <a:off x="6298650" y="572570"/>
            <a:ext cx="4226102" cy="600250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  <a:effectLst>
            <a:glow rad="266700">
              <a:schemeClr val="accent1">
                <a:satMod val="175000"/>
                <a:alpha val="40000"/>
              </a:schemeClr>
            </a:glow>
            <a:innerShdw blurRad="114300">
              <a:prstClr val="black"/>
            </a:innerShdw>
            <a:softEdge rad="0"/>
          </a:effectLst>
          <a:scene3d>
            <a:camera prst="orthographicFront"/>
            <a:lightRig rig="sunrise" dir="t"/>
          </a:scene3d>
          <a:sp3d extrusionH="76200" prstMaterial="dkEdge">
            <a:bevelT/>
            <a:bevelB/>
            <a:extrusionClr>
              <a:schemeClr val="tx1"/>
            </a:extrusionClr>
          </a:sp3d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13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2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Oswald" panose="02000503000000000000" pitchFamily="2" charset="0"/>
              </a:rPr>
              <a:t>DATA ANALYTICS</a:t>
            </a:r>
          </a:p>
        </p:txBody>
      </p:sp>
      <p:sp>
        <p:nvSpPr>
          <p:cNvPr id="49" name="Rectangle : coins arrondis 48">
            <a:extLst>
              <a:ext uri="{FF2B5EF4-FFF2-40B4-BE49-F238E27FC236}">
                <a16:creationId xmlns:a16="http://schemas.microsoft.com/office/drawing/2014/main" id="{21F7FD49-5C38-4E98-ACC1-12B4832D779D}"/>
              </a:ext>
            </a:extLst>
          </p:cNvPr>
          <p:cNvSpPr/>
          <p:nvPr/>
        </p:nvSpPr>
        <p:spPr>
          <a:xfrm>
            <a:off x="7111614" y="1895250"/>
            <a:ext cx="3420000" cy="540000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</a:ln>
          <a:effectLst>
            <a:glow rad="63500">
              <a:schemeClr val="accent6">
                <a:satMod val="175000"/>
                <a:alpha val="40000"/>
              </a:schemeClr>
            </a:glow>
            <a:outerShdw blurRad="76200" dir="13500000" sy="23000" kx="1200000" algn="br" rotWithShape="0">
              <a:prstClr val="black">
                <a:alpha val="20000"/>
              </a:prstClr>
            </a:outerShdw>
            <a:softEdge rad="12700"/>
          </a:effectLst>
          <a:scene3d>
            <a:camera prst="orthographicFront"/>
            <a:lightRig rig="threePt" dir="t"/>
          </a:scene3d>
          <a:sp3d prstMaterial="dkEdge"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4C929C41-FEB2-44D8-9E1C-1724EA382B3F}"/>
              </a:ext>
            </a:extLst>
          </p:cNvPr>
          <p:cNvGrpSpPr/>
          <p:nvPr/>
        </p:nvGrpSpPr>
        <p:grpSpPr>
          <a:xfrm>
            <a:off x="6714530" y="1213632"/>
            <a:ext cx="2930742" cy="380767"/>
            <a:chOff x="6714530" y="1213632"/>
            <a:chExt cx="2930742" cy="380767"/>
          </a:xfrm>
        </p:grpSpPr>
        <p:sp>
          <p:nvSpPr>
            <p:cNvPr id="45" name="Freeform: Shape 40">
              <a:extLst>
                <a:ext uri="{FF2B5EF4-FFF2-40B4-BE49-F238E27FC236}">
                  <a16:creationId xmlns:a16="http://schemas.microsoft.com/office/drawing/2014/main" id="{BE84A283-BE7A-4E07-A2E5-B5D680AC05E5}"/>
                </a:ext>
              </a:extLst>
            </p:cNvPr>
            <p:cNvSpPr/>
            <p:nvPr/>
          </p:nvSpPr>
          <p:spPr>
            <a:xfrm>
              <a:off x="6714530" y="1213632"/>
              <a:ext cx="2930742" cy="172153"/>
            </a:xfrm>
            <a:custGeom>
              <a:avLst/>
              <a:gdLst>
                <a:gd name="connsiteX0" fmla="*/ 0 w 2779312"/>
                <a:gd name="connsiteY0" fmla="*/ 0 h 95677"/>
                <a:gd name="connsiteX1" fmla="*/ 2779312 w 2779312"/>
                <a:gd name="connsiteY1" fmla="*/ 0 h 95677"/>
                <a:gd name="connsiteX2" fmla="*/ 2779312 w 2779312"/>
                <a:gd name="connsiteY2" fmla="*/ 95677 h 95677"/>
                <a:gd name="connsiteX3" fmla="*/ 40539 w 2779312"/>
                <a:gd name="connsiteY3" fmla="*/ 95677 h 95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79312" h="95677">
                  <a:moveTo>
                    <a:pt x="0" y="0"/>
                  </a:moveTo>
                  <a:lnTo>
                    <a:pt x="2779312" y="0"/>
                  </a:lnTo>
                  <a:lnTo>
                    <a:pt x="2779312" y="95677"/>
                  </a:lnTo>
                  <a:lnTo>
                    <a:pt x="40539" y="95677"/>
                  </a:lnTo>
                  <a:close/>
                </a:path>
              </a:pathLst>
            </a:custGeom>
            <a:ln>
              <a:noFill/>
            </a:ln>
            <a:scene3d>
              <a:camera prst="orthographicFront"/>
              <a:lightRig rig="twoPt" dir="t"/>
            </a:scene3d>
            <a:sp3d prstMaterial="dkEdge">
              <a:bevelT w="114300" prst="hardEdge"/>
              <a:bevelB w="139700" prst="cross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350" dirty="0"/>
            </a:p>
          </p:txBody>
        </p:sp>
        <p:sp>
          <p:nvSpPr>
            <p:cNvPr id="46" name="Freeform: Shape 41">
              <a:extLst>
                <a:ext uri="{FF2B5EF4-FFF2-40B4-BE49-F238E27FC236}">
                  <a16:creationId xmlns:a16="http://schemas.microsoft.com/office/drawing/2014/main" id="{F1EE25BF-5816-49D7-BB9C-87014CD2307B}"/>
                </a:ext>
              </a:extLst>
            </p:cNvPr>
            <p:cNvSpPr/>
            <p:nvPr/>
          </p:nvSpPr>
          <p:spPr>
            <a:xfrm>
              <a:off x="6776973" y="1422246"/>
              <a:ext cx="1326665" cy="172153"/>
            </a:xfrm>
            <a:custGeom>
              <a:avLst/>
              <a:gdLst>
                <a:gd name="connsiteX0" fmla="*/ 0 w 1258118"/>
                <a:gd name="connsiteY0" fmla="*/ 0 h 95677"/>
                <a:gd name="connsiteX1" fmla="*/ 1258118 w 1258118"/>
                <a:gd name="connsiteY1" fmla="*/ 0 h 95677"/>
                <a:gd name="connsiteX2" fmla="*/ 1258118 w 1258118"/>
                <a:gd name="connsiteY2" fmla="*/ 95677 h 95677"/>
                <a:gd name="connsiteX3" fmla="*/ 40539 w 1258118"/>
                <a:gd name="connsiteY3" fmla="*/ 95677 h 95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58118" h="95677">
                  <a:moveTo>
                    <a:pt x="0" y="0"/>
                  </a:moveTo>
                  <a:lnTo>
                    <a:pt x="1258118" y="0"/>
                  </a:lnTo>
                  <a:lnTo>
                    <a:pt x="1258118" y="95677"/>
                  </a:lnTo>
                  <a:lnTo>
                    <a:pt x="40539" y="95677"/>
                  </a:lnTo>
                  <a:close/>
                </a:path>
              </a:pathLst>
            </a:custGeom>
            <a:ln>
              <a:noFill/>
            </a:ln>
            <a:scene3d>
              <a:camera prst="orthographicFront"/>
              <a:lightRig rig="twoPt" dir="t"/>
            </a:scene3d>
            <a:sp3d prstMaterial="dkEdge">
              <a:bevelT w="114300" prst="hardEdge"/>
              <a:bevelB w="139700" prst="cross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350" dirty="0"/>
            </a:p>
          </p:txBody>
        </p:sp>
      </p:grpSp>
      <p:sp>
        <p:nvSpPr>
          <p:cNvPr id="42" name="Freeform: Shape 78">
            <a:extLst>
              <a:ext uri="{FF2B5EF4-FFF2-40B4-BE49-F238E27FC236}">
                <a16:creationId xmlns:a16="http://schemas.microsoft.com/office/drawing/2014/main" id="{5FC409E4-6B62-4C3D-9A03-205B4A576DB1}"/>
              </a:ext>
            </a:extLst>
          </p:cNvPr>
          <p:cNvSpPr/>
          <p:nvPr/>
        </p:nvSpPr>
        <p:spPr>
          <a:xfrm rot="480000">
            <a:off x="5871620" y="151746"/>
            <a:ext cx="2885001" cy="6570349"/>
          </a:xfrm>
          <a:custGeom>
            <a:avLst/>
            <a:gdLst>
              <a:gd name="connsiteX0" fmla="*/ 0 w 3081402"/>
              <a:gd name="connsiteY0" fmla="*/ 0 h 5123145"/>
              <a:gd name="connsiteX1" fmla="*/ 3081402 w 3081402"/>
              <a:gd name="connsiteY1" fmla="*/ 3081402 h 5123145"/>
              <a:gd name="connsiteX2" fmla="*/ 3081402 w 3081402"/>
              <a:gd name="connsiteY2" fmla="*/ 5123145 h 5123145"/>
              <a:gd name="connsiteX0" fmla="*/ 0 w 3081402"/>
              <a:gd name="connsiteY0" fmla="*/ 0 h 5123145"/>
              <a:gd name="connsiteX1" fmla="*/ 3081402 w 3081402"/>
              <a:gd name="connsiteY1" fmla="*/ 5123145 h 5123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081402" h="5123145">
                <a:moveTo>
                  <a:pt x="0" y="0"/>
                </a:moveTo>
                <a:lnTo>
                  <a:pt x="3081402" y="5123145"/>
                </a:lnTo>
              </a:path>
            </a:pathLst>
          </a:custGeom>
          <a:solidFill>
            <a:schemeClr val="bg2"/>
          </a:solidFill>
          <a:ln>
            <a:solidFill>
              <a:schemeClr val="accent4">
                <a:lumMod val="75000"/>
              </a:schemeClr>
            </a:solidFill>
          </a:ln>
          <a:scene3d>
            <a:camera prst="orthographicFront"/>
            <a:lightRig rig="threePt" dir="t"/>
          </a:scene3d>
          <a:sp3d prstMaterial="dkEdge"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43" name="Freeform: Shape 79">
            <a:extLst>
              <a:ext uri="{FF2B5EF4-FFF2-40B4-BE49-F238E27FC236}">
                <a16:creationId xmlns:a16="http://schemas.microsoft.com/office/drawing/2014/main" id="{10F4AF2D-B91D-422C-8788-8EB594BB0EEA}"/>
              </a:ext>
            </a:extLst>
          </p:cNvPr>
          <p:cNvSpPr/>
          <p:nvPr/>
        </p:nvSpPr>
        <p:spPr>
          <a:xfrm rot="480000">
            <a:off x="6039247" y="41233"/>
            <a:ext cx="1086389" cy="2451656"/>
          </a:xfrm>
          <a:custGeom>
            <a:avLst/>
            <a:gdLst>
              <a:gd name="connsiteX0" fmla="*/ 0 w 891039"/>
              <a:gd name="connsiteY0" fmla="*/ 0 h 1485066"/>
              <a:gd name="connsiteX1" fmla="*/ 891039 w 891039"/>
              <a:gd name="connsiteY1" fmla="*/ 1485066 h 1485066"/>
              <a:gd name="connsiteX2" fmla="*/ 891039 w 891039"/>
              <a:gd name="connsiteY2" fmla="*/ 1485066 h 1485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91039" h="1485066">
                <a:moveTo>
                  <a:pt x="0" y="0"/>
                </a:moveTo>
                <a:lnTo>
                  <a:pt x="891039" y="1485066"/>
                </a:lnTo>
                <a:lnTo>
                  <a:pt x="891039" y="1485066"/>
                </a:lnTo>
              </a:path>
            </a:pathLst>
          </a:custGeom>
          <a:solidFill>
            <a:schemeClr val="bg2"/>
          </a:solidFill>
          <a:ln>
            <a:solidFill>
              <a:schemeClr val="accent4">
                <a:lumMod val="75000"/>
              </a:schemeClr>
            </a:solidFill>
          </a:ln>
          <a:scene3d>
            <a:camera prst="orthographicFront"/>
            <a:lightRig rig="twoPt" dir="t"/>
          </a:scene3d>
          <a:sp3d prstMaterial="dkEdge"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03A23E77-C0EC-4783-9AA8-48D31D811CE3}"/>
              </a:ext>
            </a:extLst>
          </p:cNvPr>
          <p:cNvSpPr txBox="1"/>
          <p:nvPr/>
        </p:nvSpPr>
        <p:spPr>
          <a:xfrm>
            <a:off x="8226517" y="6499694"/>
            <a:ext cx="3426377" cy="369332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 prstMaterial="dkEdge">
            <a:bevelT/>
            <a:bevelB/>
          </a:sp3d>
        </p:spPr>
        <p:txBody>
          <a:bodyPr wrap="square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Oswald" panose="02000503000000000000" pitchFamily="2" charset="0"/>
              </a:rPr>
              <a:t>Dibassi@hotmail.com</a:t>
            </a:r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88EA6391-7881-4CB3-9129-72F46263C8B5}"/>
              </a:ext>
            </a:extLst>
          </p:cNvPr>
          <p:cNvSpPr/>
          <p:nvPr/>
        </p:nvSpPr>
        <p:spPr>
          <a:xfrm>
            <a:off x="7368482" y="2795250"/>
            <a:ext cx="3420000" cy="540000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</a:ln>
          <a:effectLst>
            <a:glow rad="63500">
              <a:schemeClr val="accent6">
                <a:satMod val="175000"/>
                <a:alpha val="40000"/>
              </a:schemeClr>
            </a:glow>
            <a:outerShdw blurRad="76200" dir="13500000" sy="23000" kx="1200000" algn="br" rotWithShape="0">
              <a:prstClr val="black">
                <a:alpha val="20000"/>
              </a:prstClr>
            </a:outerShdw>
            <a:softEdge rad="12700"/>
          </a:effectLst>
          <a:scene3d>
            <a:camera prst="orthographicFront"/>
            <a:lightRig rig="threePt" dir="t"/>
          </a:scene3d>
          <a:sp3d prstMaterial="dkEdge"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6" name="Rectangle : coins arrondis 15">
            <a:extLst>
              <a:ext uri="{FF2B5EF4-FFF2-40B4-BE49-F238E27FC236}">
                <a16:creationId xmlns:a16="http://schemas.microsoft.com/office/drawing/2014/main" id="{A85820A0-AB78-4671-954C-B790CF0A20FA}"/>
              </a:ext>
            </a:extLst>
          </p:cNvPr>
          <p:cNvSpPr/>
          <p:nvPr/>
        </p:nvSpPr>
        <p:spPr>
          <a:xfrm>
            <a:off x="7617217" y="3695250"/>
            <a:ext cx="3420000" cy="540000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</a:ln>
          <a:effectLst>
            <a:glow rad="63500">
              <a:schemeClr val="accent6">
                <a:satMod val="175000"/>
                <a:alpha val="40000"/>
              </a:schemeClr>
            </a:glow>
            <a:outerShdw blurRad="76200" dir="13500000" sy="23000" kx="1200000" algn="br" rotWithShape="0">
              <a:prstClr val="black">
                <a:alpha val="20000"/>
              </a:prstClr>
            </a:outerShdw>
            <a:softEdge rad="12700"/>
          </a:effectLst>
          <a:scene3d>
            <a:camera prst="orthographicFront"/>
            <a:lightRig rig="threePt" dir="t"/>
          </a:scene3d>
          <a:sp3d prstMaterial="dkEdge"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15AE9E21-F188-47BC-BED7-17EE124AD571}"/>
              </a:ext>
            </a:extLst>
          </p:cNvPr>
          <p:cNvSpPr/>
          <p:nvPr/>
        </p:nvSpPr>
        <p:spPr>
          <a:xfrm>
            <a:off x="7867914" y="4595250"/>
            <a:ext cx="3420000" cy="540000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</a:ln>
          <a:effectLst>
            <a:glow rad="63500">
              <a:schemeClr val="accent6">
                <a:satMod val="175000"/>
                <a:alpha val="40000"/>
              </a:schemeClr>
            </a:glow>
            <a:outerShdw blurRad="76200" dir="13500000" sy="23000" kx="1200000" algn="br" rotWithShape="0">
              <a:prstClr val="black">
                <a:alpha val="20000"/>
              </a:prstClr>
            </a:outerShdw>
            <a:softEdge rad="12700"/>
          </a:effectLst>
          <a:scene3d>
            <a:camera prst="orthographicFront"/>
            <a:lightRig rig="threePt" dir="t"/>
          </a:scene3d>
          <a:sp3d prstMaterial="dkEdge"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8" name="Rectangle : coins arrondis 17">
            <a:extLst>
              <a:ext uri="{FF2B5EF4-FFF2-40B4-BE49-F238E27FC236}">
                <a16:creationId xmlns:a16="http://schemas.microsoft.com/office/drawing/2014/main" id="{7D8235BA-324C-4D2E-93E8-9EB5CCA84473}"/>
              </a:ext>
            </a:extLst>
          </p:cNvPr>
          <p:cNvSpPr/>
          <p:nvPr/>
        </p:nvSpPr>
        <p:spPr>
          <a:xfrm>
            <a:off x="8119203" y="5495250"/>
            <a:ext cx="3420000" cy="540000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</a:ln>
          <a:effectLst>
            <a:glow rad="63500">
              <a:schemeClr val="accent6">
                <a:satMod val="175000"/>
                <a:alpha val="40000"/>
              </a:schemeClr>
            </a:glow>
            <a:outerShdw blurRad="76200" dir="13500000" sy="23000" kx="1200000" algn="br" rotWithShape="0">
              <a:prstClr val="black">
                <a:alpha val="20000"/>
              </a:prstClr>
            </a:outerShdw>
            <a:softEdge rad="12700"/>
          </a:effectLst>
          <a:scene3d>
            <a:camera prst="orthographicFront"/>
            <a:lightRig rig="threePt" dir="t"/>
          </a:scene3d>
          <a:sp3d prstMaterial="dkEdge"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089110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e 2">
            <a:extLst>
              <a:ext uri="{FF2B5EF4-FFF2-40B4-BE49-F238E27FC236}">
                <a16:creationId xmlns:a16="http://schemas.microsoft.com/office/drawing/2014/main" id="{D67E01A1-4607-4145-B085-AE241AD4FFC4}"/>
              </a:ext>
            </a:extLst>
          </p:cNvPr>
          <p:cNvGrpSpPr/>
          <p:nvPr/>
        </p:nvGrpSpPr>
        <p:grpSpPr>
          <a:xfrm>
            <a:off x="20" y="-77714"/>
            <a:ext cx="12195804" cy="6968596"/>
            <a:chOff x="20" y="-77714"/>
            <a:chExt cx="12195804" cy="6968596"/>
          </a:xfrm>
        </p:grpSpPr>
        <p:pic>
          <p:nvPicPr>
            <p:cNvPr id="2" name="Picture Placeholder 5" descr="Une image contenant personne, homme, assis, table&#10;&#10;Description générée automatiquement">
              <a:extLst>
                <a:ext uri="{FF2B5EF4-FFF2-40B4-BE49-F238E27FC236}">
                  <a16:creationId xmlns:a16="http://schemas.microsoft.com/office/drawing/2014/main" id="{6C8E8DE7-F165-41FA-BD98-E73D0209A3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3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t="11575" r="2" b="13310"/>
            <a:stretch/>
          </p:blipFill>
          <p:spPr>
            <a:xfrm>
              <a:off x="20" y="-77714"/>
              <a:ext cx="12195804" cy="6968596"/>
            </a:xfrm>
            <a:custGeom>
              <a:avLst/>
              <a:gdLst>
                <a:gd name="connsiteX0" fmla="*/ 0 w 12195824"/>
                <a:gd name="connsiteY0" fmla="*/ 0 h 6893684"/>
                <a:gd name="connsiteX1" fmla="*/ 12195824 w 12195824"/>
                <a:gd name="connsiteY1" fmla="*/ 0 h 6893684"/>
                <a:gd name="connsiteX2" fmla="*/ 12195824 w 12195824"/>
                <a:gd name="connsiteY2" fmla="*/ 6893684 h 6893684"/>
                <a:gd name="connsiteX3" fmla="*/ 0 w 12195824"/>
                <a:gd name="connsiteY3" fmla="*/ 6893684 h 6893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95824" h="6893684">
                  <a:moveTo>
                    <a:pt x="0" y="0"/>
                  </a:moveTo>
                  <a:lnTo>
                    <a:pt x="12195824" y="0"/>
                  </a:lnTo>
                  <a:lnTo>
                    <a:pt x="12195824" y="6893684"/>
                  </a:lnTo>
                  <a:lnTo>
                    <a:pt x="0" y="6893684"/>
                  </a:lnTo>
                  <a:close/>
                </a:path>
              </a:pathLst>
            </a:custGeom>
            <a:solidFill>
              <a:srgbClr val="D9DCE3"/>
            </a:solidFill>
            <a:ln>
              <a:solidFill>
                <a:schemeClr val="accent1">
                  <a:shade val="50000"/>
                </a:schemeClr>
              </a:solidFill>
            </a:ln>
            <a:effectLst>
              <a:glow rad="63500">
                <a:schemeClr val="accent6">
                  <a:satMod val="175000"/>
                  <a:alpha val="40000"/>
                </a:schemeClr>
              </a:glow>
              <a:outerShdw blurRad="76200" dir="13500000" sy="23000" kx="1200000" algn="br" rotWithShape="0">
                <a:prstClr val="black">
                  <a:alpha val="20000"/>
                </a:prstClr>
              </a:outerShdw>
              <a:softEdge rad="12700"/>
            </a:effectLst>
            <a:scene3d>
              <a:camera prst="orthographicFront"/>
              <a:lightRig rig="threePt" dir="t"/>
            </a:scene3d>
            <a:sp3d>
              <a:bevelT/>
              <a:bevelB prst="relaxedInset"/>
            </a:sp3d>
          </p:spPr>
        </p:pic>
        <p:grpSp>
          <p:nvGrpSpPr>
            <p:cNvPr id="39" name="Groupe 38">
              <a:extLst>
                <a:ext uri="{FF2B5EF4-FFF2-40B4-BE49-F238E27FC236}">
                  <a16:creationId xmlns:a16="http://schemas.microsoft.com/office/drawing/2014/main" id="{63272787-0180-48BA-BF22-1035D4AEB2D7}"/>
                </a:ext>
              </a:extLst>
            </p:cNvPr>
            <p:cNvGrpSpPr/>
            <p:nvPr/>
          </p:nvGrpSpPr>
          <p:grpSpPr>
            <a:xfrm>
              <a:off x="5871620" y="-21617"/>
              <a:ext cx="6301517" cy="6895945"/>
              <a:chOff x="5947489" y="-21617"/>
              <a:chExt cx="6301517" cy="6895945"/>
            </a:xfrm>
          </p:grpSpPr>
          <p:grpSp>
            <p:nvGrpSpPr>
              <p:cNvPr id="40" name="Groupe 39">
                <a:extLst>
                  <a:ext uri="{FF2B5EF4-FFF2-40B4-BE49-F238E27FC236}">
                    <a16:creationId xmlns:a16="http://schemas.microsoft.com/office/drawing/2014/main" id="{EFE2D1CE-1864-44AE-9803-FB6ED0CD8C46}"/>
                  </a:ext>
                </a:extLst>
              </p:cNvPr>
              <p:cNvGrpSpPr/>
              <p:nvPr/>
            </p:nvGrpSpPr>
            <p:grpSpPr>
              <a:xfrm>
                <a:off x="6026873" y="-21617"/>
                <a:ext cx="6222133" cy="6895945"/>
                <a:chOff x="4462381" y="-21617"/>
                <a:chExt cx="6222133" cy="6895945"/>
              </a:xfrm>
            </p:grpSpPr>
            <p:sp>
              <p:nvSpPr>
                <p:cNvPr id="47" name="Rectangle 2">
                  <a:extLst>
                    <a:ext uri="{FF2B5EF4-FFF2-40B4-BE49-F238E27FC236}">
                      <a16:creationId xmlns:a16="http://schemas.microsoft.com/office/drawing/2014/main" id="{A24B5B62-1A01-4EEA-B009-276722625C34}"/>
                    </a:ext>
                  </a:extLst>
                </p:cNvPr>
                <p:cNvSpPr/>
                <p:nvPr/>
              </p:nvSpPr>
              <p:spPr>
                <a:xfrm>
                  <a:off x="4462381" y="-21617"/>
                  <a:ext cx="6222133" cy="6895945"/>
                </a:xfrm>
                <a:custGeom>
                  <a:avLst/>
                  <a:gdLst>
                    <a:gd name="connsiteX0" fmla="*/ 0 w 12138305"/>
                    <a:gd name="connsiteY0" fmla="*/ 0 h 6865844"/>
                    <a:gd name="connsiteX1" fmla="*/ 12138305 w 12138305"/>
                    <a:gd name="connsiteY1" fmla="*/ 0 h 6865844"/>
                    <a:gd name="connsiteX2" fmla="*/ 12138305 w 12138305"/>
                    <a:gd name="connsiteY2" fmla="*/ 6865844 h 6865844"/>
                    <a:gd name="connsiteX3" fmla="*/ 0 w 12138305"/>
                    <a:gd name="connsiteY3" fmla="*/ 6865844 h 6865844"/>
                    <a:gd name="connsiteX4" fmla="*/ 0 w 12138305"/>
                    <a:gd name="connsiteY4" fmla="*/ 0 h 6865844"/>
                    <a:gd name="connsiteX0" fmla="*/ 0 w 12138305"/>
                    <a:gd name="connsiteY0" fmla="*/ 44970 h 6910814"/>
                    <a:gd name="connsiteX1" fmla="*/ 8054883 w 12138305"/>
                    <a:gd name="connsiteY1" fmla="*/ 0 h 6910814"/>
                    <a:gd name="connsiteX2" fmla="*/ 12138305 w 12138305"/>
                    <a:gd name="connsiteY2" fmla="*/ 44970 h 6910814"/>
                    <a:gd name="connsiteX3" fmla="*/ 12138305 w 12138305"/>
                    <a:gd name="connsiteY3" fmla="*/ 6910814 h 6910814"/>
                    <a:gd name="connsiteX4" fmla="*/ 0 w 12138305"/>
                    <a:gd name="connsiteY4" fmla="*/ 6910814 h 6910814"/>
                    <a:gd name="connsiteX5" fmla="*/ 0 w 12138305"/>
                    <a:gd name="connsiteY5" fmla="*/ 44970 h 6910814"/>
                    <a:gd name="connsiteX0" fmla="*/ 0 w 12138305"/>
                    <a:gd name="connsiteY0" fmla="*/ 44970 h 6940445"/>
                    <a:gd name="connsiteX1" fmla="*/ 8054883 w 12138305"/>
                    <a:gd name="connsiteY1" fmla="*/ 0 h 6940445"/>
                    <a:gd name="connsiteX2" fmla="*/ 12138305 w 12138305"/>
                    <a:gd name="connsiteY2" fmla="*/ 44970 h 6940445"/>
                    <a:gd name="connsiteX3" fmla="*/ 12138305 w 12138305"/>
                    <a:gd name="connsiteY3" fmla="*/ 6910814 h 6940445"/>
                    <a:gd name="connsiteX4" fmla="*/ 4082490 w 12138305"/>
                    <a:gd name="connsiteY4" fmla="*/ 6940445 h 6940445"/>
                    <a:gd name="connsiteX5" fmla="*/ 0 w 12138305"/>
                    <a:gd name="connsiteY5" fmla="*/ 6910814 h 6940445"/>
                    <a:gd name="connsiteX6" fmla="*/ 0 w 12138305"/>
                    <a:gd name="connsiteY6" fmla="*/ 44970 h 6940445"/>
                    <a:gd name="connsiteX0" fmla="*/ 0 w 12138305"/>
                    <a:gd name="connsiteY0" fmla="*/ 44970 h 6940445"/>
                    <a:gd name="connsiteX1" fmla="*/ 8054883 w 12138305"/>
                    <a:gd name="connsiteY1" fmla="*/ 0 h 6940445"/>
                    <a:gd name="connsiteX2" fmla="*/ 12138305 w 12138305"/>
                    <a:gd name="connsiteY2" fmla="*/ 44970 h 6940445"/>
                    <a:gd name="connsiteX3" fmla="*/ 12138305 w 12138305"/>
                    <a:gd name="connsiteY3" fmla="*/ 6910814 h 6940445"/>
                    <a:gd name="connsiteX4" fmla="*/ 4082490 w 12138305"/>
                    <a:gd name="connsiteY4" fmla="*/ 6940445 h 6940445"/>
                    <a:gd name="connsiteX5" fmla="*/ 0 w 12138305"/>
                    <a:gd name="connsiteY5" fmla="*/ 44970 h 6940445"/>
                    <a:gd name="connsiteX0" fmla="*/ 0 w 12138305"/>
                    <a:gd name="connsiteY0" fmla="*/ 44970 h 6940445"/>
                    <a:gd name="connsiteX1" fmla="*/ 8054883 w 12138305"/>
                    <a:gd name="connsiteY1" fmla="*/ 0 h 6940445"/>
                    <a:gd name="connsiteX2" fmla="*/ 12138305 w 12138305"/>
                    <a:gd name="connsiteY2" fmla="*/ 6910814 h 6940445"/>
                    <a:gd name="connsiteX3" fmla="*/ 4082490 w 12138305"/>
                    <a:gd name="connsiteY3" fmla="*/ 6940445 h 6940445"/>
                    <a:gd name="connsiteX4" fmla="*/ 0 w 12138305"/>
                    <a:gd name="connsiteY4" fmla="*/ 44970 h 6940445"/>
                    <a:gd name="connsiteX0" fmla="*/ 0 w 12138305"/>
                    <a:gd name="connsiteY0" fmla="*/ 0 h 6895475"/>
                    <a:gd name="connsiteX1" fmla="*/ 8083018 w 12138305"/>
                    <a:gd name="connsiteY1" fmla="*/ 4266 h 6895475"/>
                    <a:gd name="connsiteX2" fmla="*/ 12138305 w 12138305"/>
                    <a:gd name="connsiteY2" fmla="*/ 6865844 h 6895475"/>
                    <a:gd name="connsiteX3" fmla="*/ 4082490 w 12138305"/>
                    <a:gd name="connsiteY3" fmla="*/ 6895475 h 6895475"/>
                    <a:gd name="connsiteX4" fmla="*/ 0 w 12138305"/>
                    <a:gd name="connsiteY4" fmla="*/ 0 h 6895475"/>
                    <a:gd name="connsiteX0" fmla="*/ 0 w 12138305"/>
                    <a:gd name="connsiteY0" fmla="*/ 0 h 6867339"/>
                    <a:gd name="connsiteX1" fmla="*/ 8083018 w 12138305"/>
                    <a:gd name="connsiteY1" fmla="*/ 4266 h 6867339"/>
                    <a:gd name="connsiteX2" fmla="*/ 12138305 w 12138305"/>
                    <a:gd name="connsiteY2" fmla="*/ 6865844 h 6867339"/>
                    <a:gd name="connsiteX3" fmla="*/ 4082490 w 12138305"/>
                    <a:gd name="connsiteY3" fmla="*/ 6867339 h 6867339"/>
                    <a:gd name="connsiteX4" fmla="*/ 0 w 12138305"/>
                    <a:gd name="connsiteY4" fmla="*/ 0 h 6867339"/>
                    <a:gd name="connsiteX0" fmla="*/ 0 w 12187542"/>
                    <a:gd name="connsiteY0" fmla="*/ 0 h 6867339"/>
                    <a:gd name="connsiteX1" fmla="*/ 8083018 w 12187542"/>
                    <a:gd name="connsiteY1" fmla="*/ 4266 h 6867339"/>
                    <a:gd name="connsiteX2" fmla="*/ 12187542 w 12187542"/>
                    <a:gd name="connsiteY2" fmla="*/ 6865844 h 6867339"/>
                    <a:gd name="connsiteX3" fmla="*/ 4082490 w 12187542"/>
                    <a:gd name="connsiteY3" fmla="*/ 6867339 h 6867339"/>
                    <a:gd name="connsiteX4" fmla="*/ 0 w 12187542"/>
                    <a:gd name="connsiteY4" fmla="*/ 0 h 6867339"/>
                    <a:gd name="connsiteX0" fmla="*/ 0 w 12187542"/>
                    <a:gd name="connsiteY0" fmla="*/ 0 h 6889545"/>
                    <a:gd name="connsiteX1" fmla="*/ 8083018 w 12187542"/>
                    <a:gd name="connsiteY1" fmla="*/ 4266 h 6889545"/>
                    <a:gd name="connsiteX2" fmla="*/ 12187542 w 12187542"/>
                    <a:gd name="connsiteY2" fmla="*/ 6865844 h 6889545"/>
                    <a:gd name="connsiteX3" fmla="*/ 4071657 w 12187542"/>
                    <a:gd name="connsiteY3" fmla="*/ 6889545 h 6889545"/>
                    <a:gd name="connsiteX4" fmla="*/ 0 w 12187542"/>
                    <a:gd name="connsiteY4" fmla="*/ 0 h 6889545"/>
                    <a:gd name="connsiteX0" fmla="*/ 0 w 12187542"/>
                    <a:gd name="connsiteY0" fmla="*/ 0 h 6882143"/>
                    <a:gd name="connsiteX1" fmla="*/ 8083018 w 12187542"/>
                    <a:gd name="connsiteY1" fmla="*/ 4266 h 6882143"/>
                    <a:gd name="connsiteX2" fmla="*/ 12187542 w 12187542"/>
                    <a:gd name="connsiteY2" fmla="*/ 6865844 h 6882143"/>
                    <a:gd name="connsiteX3" fmla="*/ 4071657 w 12187542"/>
                    <a:gd name="connsiteY3" fmla="*/ 6882143 h 6882143"/>
                    <a:gd name="connsiteX4" fmla="*/ 0 w 12187542"/>
                    <a:gd name="connsiteY4" fmla="*/ 0 h 6882143"/>
                    <a:gd name="connsiteX0" fmla="*/ 0 w 12187542"/>
                    <a:gd name="connsiteY0" fmla="*/ 0 h 6882143"/>
                    <a:gd name="connsiteX1" fmla="*/ 8083018 w 12187542"/>
                    <a:gd name="connsiteY1" fmla="*/ 4266 h 6882143"/>
                    <a:gd name="connsiteX2" fmla="*/ 12187542 w 12187542"/>
                    <a:gd name="connsiteY2" fmla="*/ 6880649 h 6882143"/>
                    <a:gd name="connsiteX3" fmla="*/ 4071657 w 12187542"/>
                    <a:gd name="connsiteY3" fmla="*/ 6882143 h 6882143"/>
                    <a:gd name="connsiteX4" fmla="*/ 0 w 12187542"/>
                    <a:gd name="connsiteY4" fmla="*/ 0 h 68821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187542" h="6882143">
                      <a:moveTo>
                        <a:pt x="0" y="0"/>
                      </a:moveTo>
                      <a:lnTo>
                        <a:pt x="8083018" y="4266"/>
                      </a:lnTo>
                      <a:lnTo>
                        <a:pt x="12187542" y="6880649"/>
                      </a:lnTo>
                      <a:lnTo>
                        <a:pt x="4071657" y="688214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/>
                </a:p>
              </p:txBody>
            </p:sp>
            <p:sp>
              <p:nvSpPr>
                <p:cNvPr id="48" name="Title 2">
                  <a:extLst>
                    <a:ext uri="{FF2B5EF4-FFF2-40B4-BE49-F238E27FC236}">
                      <a16:creationId xmlns:a16="http://schemas.microsoft.com/office/drawing/2014/main" id="{2B6B3668-3135-4395-9CD1-06253B664884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810027" y="572570"/>
                  <a:ext cx="4226102" cy="600250"/>
                </a:xfrm>
                <a:prstGeom prst="rect">
                  <a:avLst/>
                </a:prstGeom>
                <a:solidFill>
                  <a:schemeClr val="accent1">
                    <a:alpha val="0"/>
                  </a:schemeClr>
                </a:solidFill>
                <a:ln>
                  <a:noFill/>
                </a:ln>
                <a:effectLst>
                  <a:glow rad="266700">
                    <a:schemeClr val="accent1">
                      <a:satMod val="175000"/>
                      <a:alpha val="40000"/>
                    </a:schemeClr>
                  </a:glow>
                  <a:innerShdw blurRad="114300">
                    <a:prstClr val="black"/>
                  </a:innerShdw>
                  <a:softEdge rad="0"/>
                </a:effectLst>
                <a:scene3d>
                  <a:camera prst="orthographicFront"/>
                  <a:lightRig rig="sunrise" dir="t"/>
                </a:scene3d>
                <a:sp3d extrusionH="76200" prstMaterial="dkEdge">
                  <a:bevelT w="165100" prst="coolSlant"/>
                  <a:bevelB w="165100" prst="coolSlant"/>
                  <a:extrusionClr>
                    <a:schemeClr val="tx1"/>
                  </a:extrusionClr>
                </a:sp3d>
              </p:spPr>
              <p:txBody>
                <a:bodyPr vert="horz" lIns="91440" tIns="45720" rIns="91440" bIns="45720" rtlCol="0" anchor="ctr">
                  <a:noAutofit/>
                </a:bodyPr>
                <a:lstStyle>
                  <a:lvl1pPr algn="ctr" defTabSz="914400" rtl="0" eaLnBrk="1" latinLnBrk="0" hangingPunct="1">
                    <a:spcBef>
                      <a:spcPct val="0"/>
                    </a:spcBef>
                    <a:buNone/>
                    <a:defRPr sz="135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r>
                    <a:rPr lang="en-US" sz="4200" b="1" dirty="0">
                      <a:solidFill>
                        <a:schemeClr val="bg1"/>
                      </a:solidFill>
                      <a:latin typeface="Oswald" panose="02000503000000000000" pitchFamily="2" charset="0"/>
                    </a:rPr>
                    <a:t>DATA ANALYTICS</a:t>
                  </a:r>
                </a:p>
              </p:txBody>
            </p:sp>
            <p:sp>
              <p:nvSpPr>
                <p:cNvPr id="49" name="Rectangle : coins arrondis 48">
                  <a:extLst>
                    <a:ext uri="{FF2B5EF4-FFF2-40B4-BE49-F238E27FC236}">
                      <a16:creationId xmlns:a16="http://schemas.microsoft.com/office/drawing/2014/main" id="{21F7FD49-5C38-4E98-ACC1-12B4832D779D}"/>
                    </a:ext>
                  </a:extLst>
                </p:cNvPr>
                <p:cNvSpPr/>
                <p:nvPr/>
              </p:nvSpPr>
              <p:spPr>
                <a:xfrm>
                  <a:off x="5595711" y="1734365"/>
                  <a:ext cx="3502125" cy="683228"/>
                </a:xfrm>
                <a:prstGeom prst="roundRect">
                  <a:avLst/>
                </a:prstGeom>
                <a:solidFill>
                  <a:srgbClr val="D9DCE3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76200" dir="13500000" sy="23000" kx="1200000" algn="br" rotWithShape="0">
                    <a:prstClr val="black">
                      <a:alpha val="20000"/>
                    </a:prstClr>
                  </a:outerShdw>
                  <a:softEdge rad="12700"/>
                </a:effectLst>
                <a:scene3d>
                  <a:camera prst="orthographicFront"/>
                  <a:lightRig rig="threePt" dir="t"/>
                </a:scene3d>
                <a:sp3d>
                  <a:bevelT/>
                  <a:bevelB prst="relaxedInset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dirty="0"/>
                </a:p>
              </p:txBody>
            </p:sp>
            <p:sp>
              <p:nvSpPr>
                <p:cNvPr id="50" name="Rectangle : coins arrondis 49">
                  <a:extLst>
                    <a:ext uri="{FF2B5EF4-FFF2-40B4-BE49-F238E27FC236}">
                      <a16:creationId xmlns:a16="http://schemas.microsoft.com/office/drawing/2014/main" id="{6B51C382-22CC-4E0B-8ECA-F555F88839B2}"/>
                    </a:ext>
                  </a:extLst>
                </p:cNvPr>
                <p:cNvSpPr/>
                <p:nvPr/>
              </p:nvSpPr>
              <p:spPr>
                <a:xfrm>
                  <a:off x="5889171" y="2785164"/>
                  <a:ext cx="3502125" cy="683228"/>
                </a:xfrm>
                <a:prstGeom prst="roundRect">
                  <a:avLst/>
                </a:prstGeom>
                <a:solidFill>
                  <a:srgbClr val="D9DCE3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76200" dir="13500000" sy="23000" kx="1200000" algn="br" rotWithShape="0">
                    <a:prstClr val="black">
                      <a:alpha val="20000"/>
                    </a:prstClr>
                  </a:outerShdw>
                  <a:softEdge rad="12700"/>
                </a:effectLst>
                <a:scene3d>
                  <a:camera prst="orthographicFront"/>
                  <a:lightRig rig="threePt" dir="t"/>
                </a:scene3d>
                <a:sp3d>
                  <a:bevelT/>
                  <a:bevelB prst="relaxedInset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dirty="0"/>
                </a:p>
              </p:txBody>
            </p:sp>
            <p:sp>
              <p:nvSpPr>
                <p:cNvPr id="51" name="Rectangle : coins arrondis 50">
                  <a:extLst>
                    <a:ext uri="{FF2B5EF4-FFF2-40B4-BE49-F238E27FC236}">
                      <a16:creationId xmlns:a16="http://schemas.microsoft.com/office/drawing/2014/main" id="{127023D4-C553-453F-8C26-B244B41180F5}"/>
                    </a:ext>
                  </a:extLst>
                </p:cNvPr>
                <p:cNvSpPr/>
                <p:nvPr/>
              </p:nvSpPr>
              <p:spPr>
                <a:xfrm>
                  <a:off x="6189199" y="3853188"/>
                  <a:ext cx="3502125" cy="683228"/>
                </a:xfrm>
                <a:prstGeom prst="roundRect">
                  <a:avLst/>
                </a:prstGeom>
                <a:solidFill>
                  <a:srgbClr val="D9DCE3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76200" dir="13500000" sy="23000" kx="1200000" algn="br" rotWithShape="0">
                    <a:prstClr val="black">
                      <a:alpha val="20000"/>
                    </a:prstClr>
                  </a:outerShdw>
                  <a:softEdge rad="12700"/>
                </a:effectLst>
                <a:scene3d>
                  <a:camera prst="orthographicFront"/>
                  <a:lightRig rig="threePt" dir="t"/>
                </a:scene3d>
                <a:sp3d>
                  <a:bevelT/>
                  <a:bevelB prst="relaxedInset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dirty="0"/>
                </a:p>
              </p:txBody>
            </p:sp>
            <p:sp>
              <p:nvSpPr>
                <p:cNvPr id="52" name="Rectangle : coins arrondis 51">
                  <a:extLst>
                    <a:ext uri="{FF2B5EF4-FFF2-40B4-BE49-F238E27FC236}">
                      <a16:creationId xmlns:a16="http://schemas.microsoft.com/office/drawing/2014/main" id="{2C9552F8-3DFC-4A99-A1F3-BA6FC6A6BDE5}"/>
                    </a:ext>
                  </a:extLst>
                </p:cNvPr>
                <p:cNvSpPr/>
                <p:nvPr/>
              </p:nvSpPr>
              <p:spPr>
                <a:xfrm>
                  <a:off x="6482659" y="4903987"/>
                  <a:ext cx="3502125" cy="683228"/>
                </a:xfrm>
                <a:prstGeom prst="roundRect">
                  <a:avLst/>
                </a:prstGeom>
                <a:solidFill>
                  <a:srgbClr val="D9DCE3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76200" dir="13500000" sy="23000" kx="1200000" algn="br" rotWithShape="0">
                    <a:prstClr val="black">
                      <a:alpha val="20000"/>
                    </a:prstClr>
                  </a:outerShdw>
                  <a:softEdge rad="12700"/>
                </a:effectLst>
                <a:scene3d>
                  <a:camera prst="orthographicFront"/>
                  <a:lightRig rig="threePt" dir="t"/>
                </a:scene3d>
                <a:sp3d>
                  <a:bevelT/>
                  <a:bevelB prst="relaxedInset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dirty="0"/>
                </a:p>
              </p:txBody>
            </p:sp>
          </p:grpSp>
          <p:grpSp>
            <p:nvGrpSpPr>
              <p:cNvPr id="41" name="Groupe 40">
                <a:extLst>
                  <a:ext uri="{FF2B5EF4-FFF2-40B4-BE49-F238E27FC236}">
                    <a16:creationId xmlns:a16="http://schemas.microsoft.com/office/drawing/2014/main" id="{620E6647-BA94-433C-AA2E-6A9CFF660E8C}"/>
                  </a:ext>
                </a:extLst>
              </p:cNvPr>
              <p:cNvGrpSpPr/>
              <p:nvPr/>
            </p:nvGrpSpPr>
            <p:grpSpPr>
              <a:xfrm>
                <a:off x="6790400" y="1213633"/>
                <a:ext cx="1797685" cy="236257"/>
                <a:chOff x="5261626" y="1270785"/>
                <a:chExt cx="1797685" cy="236257"/>
              </a:xfrm>
            </p:grpSpPr>
            <p:sp>
              <p:nvSpPr>
                <p:cNvPr id="45" name="Freeform: Shape 40">
                  <a:extLst>
                    <a:ext uri="{FF2B5EF4-FFF2-40B4-BE49-F238E27FC236}">
                      <a16:creationId xmlns:a16="http://schemas.microsoft.com/office/drawing/2014/main" id="{BE84A283-BE7A-4E07-A2E5-B5D680AC05E5}"/>
                    </a:ext>
                  </a:extLst>
                </p:cNvPr>
                <p:cNvSpPr/>
                <p:nvPr/>
              </p:nvSpPr>
              <p:spPr>
                <a:xfrm>
                  <a:off x="5261626" y="1270785"/>
                  <a:ext cx="1797685" cy="96009"/>
                </a:xfrm>
                <a:custGeom>
                  <a:avLst/>
                  <a:gdLst>
                    <a:gd name="connsiteX0" fmla="*/ 0 w 2779312"/>
                    <a:gd name="connsiteY0" fmla="*/ 0 h 95677"/>
                    <a:gd name="connsiteX1" fmla="*/ 2779312 w 2779312"/>
                    <a:gd name="connsiteY1" fmla="*/ 0 h 95677"/>
                    <a:gd name="connsiteX2" fmla="*/ 2779312 w 2779312"/>
                    <a:gd name="connsiteY2" fmla="*/ 95677 h 95677"/>
                    <a:gd name="connsiteX3" fmla="*/ 40539 w 2779312"/>
                    <a:gd name="connsiteY3" fmla="*/ 95677 h 956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779312" h="95677">
                      <a:moveTo>
                        <a:pt x="0" y="0"/>
                      </a:moveTo>
                      <a:lnTo>
                        <a:pt x="2779312" y="0"/>
                      </a:lnTo>
                      <a:lnTo>
                        <a:pt x="2779312" y="95677"/>
                      </a:lnTo>
                      <a:lnTo>
                        <a:pt x="40539" y="95677"/>
                      </a:lnTo>
                      <a:close/>
                    </a:path>
                  </a:pathLst>
                </a:cu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sz="1350" dirty="0"/>
                </a:p>
              </p:txBody>
            </p:sp>
            <p:sp>
              <p:nvSpPr>
                <p:cNvPr id="46" name="Freeform: Shape 41">
                  <a:extLst>
                    <a:ext uri="{FF2B5EF4-FFF2-40B4-BE49-F238E27FC236}">
                      <a16:creationId xmlns:a16="http://schemas.microsoft.com/office/drawing/2014/main" id="{F1EE25BF-5816-49D7-BB9C-87014CD2307B}"/>
                    </a:ext>
                  </a:extLst>
                </p:cNvPr>
                <p:cNvSpPr/>
                <p:nvPr/>
              </p:nvSpPr>
              <p:spPr>
                <a:xfrm>
                  <a:off x="5299928" y="1411033"/>
                  <a:ext cx="813762" cy="96009"/>
                </a:xfrm>
                <a:custGeom>
                  <a:avLst/>
                  <a:gdLst>
                    <a:gd name="connsiteX0" fmla="*/ 0 w 1258118"/>
                    <a:gd name="connsiteY0" fmla="*/ 0 h 95677"/>
                    <a:gd name="connsiteX1" fmla="*/ 1258118 w 1258118"/>
                    <a:gd name="connsiteY1" fmla="*/ 0 h 95677"/>
                    <a:gd name="connsiteX2" fmla="*/ 1258118 w 1258118"/>
                    <a:gd name="connsiteY2" fmla="*/ 95677 h 95677"/>
                    <a:gd name="connsiteX3" fmla="*/ 40539 w 1258118"/>
                    <a:gd name="connsiteY3" fmla="*/ 95677 h 956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58118" h="95677">
                      <a:moveTo>
                        <a:pt x="0" y="0"/>
                      </a:moveTo>
                      <a:lnTo>
                        <a:pt x="1258118" y="0"/>
                      </a:lnTo>
                      <a:lnTo>
                        <a:pt x="1258118" y="95677"/>
                      </a:lnTo>
                      <a:lnTo>
                        <a:pt x="40539" y="95677"/>
                      </a:lnTo>
                      <a:close/>
                    </a:path>
                  </a:pathLst>
                </a:cu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sz="1350" dirty="0"/>
                </a:p>
              </p:txBody>
            </p:sp>
          </p:grpSp>
          <p:sp>
            <p:nvSpPr>
              <p:cNvPr id="42" name="Freeform: Shape 78">
                <a:extLst>
                  <a:ext uri="{FF2B5EF4-FFF2-40B4-BE49-F238E27FC236}">
                    <a16:creationId xmlns:a16="http://schemas.microsoft.com/office/drawing/2014/main" id="{5FC409E4-6B62-4C3D-9A03-205B4A576DB1}"/>
                  </a:ext>
                </a:extLst>
              </p:cNvPr>
              <p:cNvSpPr/>
              <p:nvPr/>
            </p:nvSpPr>
            <p:spPr>
              <a:xfrm rot="480000">
                <a:off x="5947489" y="151746"/>
                <a:ext cx="2885001" cy="6570349"/>
              </a:xfrm>
              <a:custGeom>
                <a:avLst/>
                <a:gdLst>
                  <a:gd name="connsiteX0" fmla="*/ 0 w 3081402"/>
                  <a:gd name="connsiteY0" fmla="*/ 0 h 5123145"/>
                  <a:gd name="connsiteX1" fmla="*/ 3081402 w 3081402"/>
                  <a:gd name="connsiteY1" fmla="*/ 3081402 h 5123145"/>
                  <a:gd name="connsiteX2" fmla="*/ 3081402 w 3081402"/>
                  <a:gd name="connsiteY2" fmla="*/ 5123145 h 5123145"/>
                  <a:gd name="connsiteX0" fmla="*/ 0 w 3081402"/>
                  <a:gd name="connsiteY0" fmla="*/ 0 h 5123145"/>
                  <a:gd name="connsiteX1" fmla="*/ 3081402 w 3081402"/>
                  <a:gd name="connsiteY1" fmla="*/ 5123145 h 51231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081402" h="5123145">
                    <a:moveTo>
                      <a:pt x="0" y="0"/>
                    </a:moveTo>
                    <a:lnTo>
                      <a:pt x="3081402" y="5123145"/>
                    </a:lnTo>
                  </a:path>
                </a:pathLst>
              </a:custGeom>
              <a:solidFill>
                <a:schemeClr val="bg2"/>
              </a:solidFill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sp>
            <p:nvSpPr>
              <p:cNvPr id="43" name="Freeform: Shape 79">
                <a:extLst>
                  <a:ext uri="{FF2B5EF4-FFF2-40B4-BE49-F238E27FC236}">
                    <a16:creationId xmlns:a16="http://schemas.microsoft.com/office/drawing/2014/main" id="{10F4AF2D-B91D-422C-8788-8EB594BB0EEA}"/>
                  </a:ext>
                </a:extLst>
              </p:cNvPr>
              <p:cNvSpPr/>
              <p:nvPr/>
            </p:nvSpPr>
            <p:spPr>
              <a:xfrm rot="480000">
                <a:off x="6115116" y="41233"/>
                <a:ext cx="1086389" cy="2451656"/>
              </a:xfrm>
              <a:custGeom>
                <a:avLst/>
                <a:gdLst>
                  <a:gd name="connsiteX0" fmla="*/ 0 w 891039"/>
                  <a:gd name="connsiteY0" fmla="*/ 0 h 1485066"/>
                  <a:gd name="connsiteX1" fmla="*/ 891039 w 891039"/>
                  <a:gd name="connsiteY1" fmla="*/ 1485066 h 1485066"/>
                  <a:gd name="connsiteX2" fmla="*/ 891039 w 891039"/>
                  <a:gd name="connsiteY2" fmla="*/ 1485066 h 14850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91039" h="1485066">
                    <a:moveTo>
                      <a:pt x="0" y="0"/>
                    </a:moveTo>
                    <a:lnTo>
                      <a:pt x="891039" y="1485066"/>
                    </a:lnTo>
                    <a:lnTo>
                      <a:pt x="891039" y="1485066"/>
                    </a:lnTo>
                  </a:path>
                </a:pathLst>
              </a:custGeom>
              <a:solidFill>
                <a:schemeClr val="bg2"/>
              </a:solidFill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sp>
            <p:nvSpPr>
              <p:cNvPr id="44" name="ZoneTexte 43">
                <a:extLst>
                  <a:ext uri="{FF2B5EF4-FFF2-40B4-BE49-F238E27FC236}">
                    <a16:creationId xmlns:a16="http://schemas.microsoft.com/office/drawing/2014/main" id="{03A23E77-C0EC-4783-9AA8-48D31D811CE3}"/>
                  </a:ext>
                </a:extLst>
              </p:cNvPr>
              <p:cNvSpPr txBox="1"/>
              <p:nvPr/>
            </p:nvSpPr>
            <p:spPr>
              <a:xfrm>
                <a:off x="8302386" y="6499694"/>
                <a:ext cx="342637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dirty="0">
                    <a:solidFill>
                      <a:schemeClr val="bg1"/>
                    </a:solidFill>
                    <a:latin typeface="Oswald" panose="02000503000000000000" pitchFamily="2" charset="0"/>
                  </a:rPr>
                  <a:t>Dibassi@hotmail.com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551335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5" descr="Une image contenant personne, homme, assis, table&#10;&#10;Description générée automatiquement">
            <a:extLst>
              <a:ext uri="{FF2B5EF4-FFF2-40B4-BE49-F238E27FC236}">
                <a16:creationId xmlns:a16="http://schemas.microsoft.com/office/drawing/2014/main" id="{6C8E8DE7-F165-41FA-BD98-E73D0209A3E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11575" r="2" b="13310"/>
          <a:stretch/>
        </p:blipFill>
        <p:spPr>
          <a:xfrm>
            <a:off x="0" y="-96716"/>
            <a:ext cx="12195804" cy="6968596"/>
          </a:xfrm>
          <a:custGeom>
            <a:avLst/>
            <a:gdLst>
              <a:gd name="connsiteX0" fmla="*/ 0 w 12195824"/>
              <a:gd name="connsiteY0" fmla="*/ 0 h 6893684"/>
              <a:gd name="connsiteX1" fmla="*/ 12195824 w 12195824"/>
              <a:gd name="connsiteY1" fmla="*/ 0 h 6893684"/>
              <a:gd name="connsiteX2" fmla="*/ 12195824 w 12195824"/>
              <a:gd name="connsiteY2" fmla="*/ 6893684 h 6893684"/>
              <a:gd name="connsiteX3" fmla="*/ 0 w 12195824"/>
              <a:gd name="connsiteY3" fmla="*/ 6893684 h 6893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5824" h="6893684">
                <a:moveTo>
                  <a:pt x="0" y="0"/>
                </a:moveTo>
                <a:lnTo>
                  <a:pt x="12195824" y="0"/>
                </a:lnTo>
                <a:lnTo>
                  <a:pt x="12195824" y="6893684"/>
                </a:lnTo>
                <a:lnTo>
                  <a:pt x="0" y="6893684"/>
                </a:lnTo>
                <a:close/>
              </a:path>
            </a:pathLst>
          </a:custGeom>
          <a:solidFill>
            <a:srgbClr val="D9DCE3"/>
          </a:solidFill>
          <a:ln>
            <a:solidFill>
              <a:schemeClr val="accent1">
                <a:shade val="50000"/>
              </a:schemeClr>
            </a:solidFill>
          </a:ln>
          <a:effectLst>
            <a:glow rad="63500">
              <a:schemeClr val="accent6">
                <a:satMod val="175000"/>
                <a:alpha val="40000"/>
              </a:schemeClr>
            </a:glow>
            <a:outerShdw blurRad="76200" dir="13500000" sy="23000" kx="1200000" algn="br" rotWithShape="0">
              <a:prstClr val="black">
                <a:alpha val="20000"/>
              </a:prstClr>
            </a:outerShdw>
            <a:softEdge rad="12700"/>
          </a:effectLst>
          <a:scene3d>
            <a:camera prst="orthographicFront"/>
            <a:lightRig rig="threePt" dir="t"/>
          </a:scene3d>
          <a:sp3d>
            <a:bevelT/>
            <a:bevelB prst="relaxedInset"/>
          </a:sp3d>
        </p:spPr>
      </p:pic>
      <p:sp>
        <p:nvSpPr>
          <p:cNvPr id="47" name="Rectangle 2">
            <a:extLst>
              <a:ext uri="{FF2B5EF4-FFF2-40B4-BE49-F238E27FC236}">
                <a16:creationId xmlns:a16="http://schemas.microsoft.com/office/drawing/2014/main" id="{A24B5B62-1A01-4EEA-B009-276722625C34}"/>
              </a:ext>
            </a:extLst>
          </p:cNvPr>
          <p:cNvSpPr/>
          <p:nvPr/>
        </p:nvSpPr>
        <p:spPr>
          <a:xfrm>
            <a:off x="5969867" y="-41438"/>
            <a:ext cx="6222133" cy="6895945"/>
          </a:xfrm>
          <a:custGeom>
            <a:avLst/>
            <a:gdLst>
              <a:gd name="connsiteX0" fmla="*/ 0 w 12138305"/>
              <a:gd name="connsiteY0" fmla="*/ 0 h 6865844"/>
              <a:gd name="connsiteX1" fmla="*/ 12138305 w 12138305"/>
              <a:gd name="connsiteY1" fmla="*/ 0 h 6865844"/>
              <a:gd name="connsiteX2" fmla="*/ 12138305 w 12138305"/>
              <a:gd name="connsiteY2" fmla="*/ 6865844 h 6865844"/>
              <a:gd name="connsiteX3" fmla="*/ 0 w 12138305"/>
              <a:gd name="connsiteY3" fmla="*/ 6865844 h 6865844"/>
              <a:gd name="connsiteX4" fmla="*/ 0 w 12138305"/>
              <a:gd name="connsiteY4" fmla="*/ 0 h 6865844"/>
              <a:gd name="connsiteX0" fmla="*/ 0 w 12138305"/>
              <a:gd name="connsiteY0" fmla="*/ 44970 h 6910814"/>
              <a:gd name="connsiteX1" fmla="*/ 8054883 w 12138305"/>
              <a:gd name="connsiteY1" fmla="*/ 0 h 6910814"/>
              <a:gd name="connsiteX2" fmla="*/ 12138305 w 12138305"/>
              <a:gd name="connsiteY2" fmla="*/ 44970 h 6910814"/>
              <a:gd name="connsiteX3" fmla="*/ 12138305 w 12138305"/>
              <a:gd name="connsiteY3" fmla="*/ 6910814 h 6910814"/>
              <a:gd name="connsiteX4" fmla="*/ 0 w 12138305"/>
              <a:gd name="connsiteY4" fmla="*/ 6910814 h 6910814"/>
              <a:gd name="connsiteX5" fmla="*/ 0 w 12138305"/>
              <a:gd name="connsiteY5" fmla="*/ 44970 h 6910814"/>
              <a:gd name="connsiteX0" fmla="*/ 0 w 12138305"/>
              <a:gd name="connsiteY0" fmla="*/ 44970 h 6940445"/>
              <a:gd name="connsiteX1" fmla="*/ 8054883 w 12138305"/>
              <a:gd name="connsiteY1" fmla="*/ 0 h 6940445"/>
              <a:gd name="connsiteX2" fmla="*/ 12138305 w 12138305"/>
              <a:gd name="connsiteY2" fmla="*/ 44970 h 6940445"/>
              <a:gd name="connsiteX3" fmla="*/ 12138305 w 12138305"/>
              <a:gd name="connsiteY3" fmla="*/ 6910814 h 6940445"/>
              <a:gd name="connsiteX4" fmla="*/ 4082490 w 12138305"/>
              <a:gd name="connsiteY4" fmla="*/ 6940445 h 6940445"/>
              <a:gd name="connsiteX5" fmla="*/ 0 w 12138305"/>
              <a:gd name="connsiteY5" fmla="*/ 6910814 h 6940445"/>
              <a:gd name="connsiteX6" fmla="*/ 0 w 12138305"/>
              <a:gd name="connsiteY6" fmla="*/ 44970 h 6940445"/>
              <a:gd name="connsiteX0" fmla="*/ 0 w 12138305"/>
              <a:gd name="connsiteY0" fmla="*/ 44970 h 6940445"/>
              <a:gd name="connsiteX1" fmla="*/ 8054883 w 12138305"/>
              <a:gd name="connsiteY1" fmla="*/ 0 h 6940445"/>
              <a:gd name="connsiteX2" fmla="*/ 12138305 w 12138305"/>
              <a:gd name="connsiteY2" fmla="*/ 44970 h 6940445"/>
              <a:gd name="connsiteX3" fmla="*/ 12138305 w 12138305"/>
              <a:gd name="connsiteY3" fmla="*/ 6910814 h 6940445"/>
              <a:gd name="connsiteX4" fmla="*/ 4082490 w 12138305"/>
              <a:gd name="connsiteY4" fmla="*/ 6940445 h 6940445"/>
              <a:gd name="connsiteX5" fmla="*/ 0 w 12138305"/>
              <a:gd name="connsiteY5" fmla="*/ 44970 h 6940445"/>
              <a:gd name="connsiteX0" fmla="*/ 0 w 12138305"/>
              <a:gd name="connsiteY0" fmla="*/ 44970 h 6940445"/>
              <a:gd name="connsiteX1" fmla="*/ 8054883 w 12138305"/>
              <a:gd name="connsiteY1" fmla="*/ 0 h 6940445"/>
              <a:gd name="connsiteX2" fmla="*/ 12138305 w 12138305"/>
              <a:gd name="connsiteY2" fmla="*/ 6910814 h 6940445"/>
              <a:gd name="connsiteX3" fmla="*/ 4082490 w 12138305"/>
              <a:gd name="connsiteY3" fmla="*/ 6940445 h 6940445"/>
              <a:gd name="connsiteX4" fmla="*/ 0 w 12138305"/>
              <a:gd name="connsiteY4" fmla="*/ 44970 h 6940445"/>
              <a:gd name="connsiteX0" fmla="*/ 0 w 12138305"/>
              <a:gd name="connsiteY0" fmla="*/ 0 h 6895475"/>
              <a:gd name="connsiteX1" fmla="*/ 8083018 w 12138305"/>
              <a:gd name="connsiteY1" fmla="*/ 4266 h 6895475"/>
              <a:gd name="connsiteX2" fmla="*/ 12138305 w 12138305"/>
              <a:gd name="connsiteY2" fmla="*/ 6865844 h 6895475"/>
              <a:gd name="connsiteX3" fmla="*/ 4082490 w 12138305"/>
              <a:gd name="connsiteY3" fmla="*/ 6895475 h 6895475"/>
              <a:gd name="connsiteX4" fmla="*/ 0 w 12138305"/>
              <a:gd name="connsiteY4" fmla="*/ 0 h 6895475"/>
              <a:gd name="connsiteX0" fmla="*/ 0 w 12138305"/>
              <a:gd name="connsiteY0" fmla="*/ 0 h 6867339"/>
              <a:gd name="connsiteX1" fmla="*/ 8083018 w 12138305"/>
              <a:gd name="connsiteY1" fmla="*/ 4266 h 6867339"/>
              <a:gd name="connsiteX2" fmla="*/ 12138305 w 12138305"/>
              <a:gd name="connsiteY2" fmla="*/ 6865844 h 6867339"/>
              <a:gd name="connsiteX3" fmla="*/ 4082490 w 12138305"/>
              <a:gd name="connsiteY3" fmla="*/ 6867339 h 6867339"/>
              <a:gd name="connsiteX4" fmla="*/ 0 w 12138305"/>
              <a:gd name="connsiteY4" fmla="*/ 0 h 6867339"/>
              <a:gd name="connsiteX0" fmla="*/ 0 w 12187542"/>
              <a:gd name="connsiteY0" fmla="*/ 0 h 6867339"/>
              <a:gd name="connsiteX1" fmla="*/ 8083018 w 12187542"/>
              <a:gd name="connsiteY1" fmla="*/ 4266 h 6867339"/>
              <a:gd name="connsiteX2" fmla="*/ 12187542 w 12187542"/>
              <a:gd name="connsiteY2" fmla="*/ 6865844 h 6867339"/>
              <a:gd name="connsiteX3" fmla="*/ 4082490 w 12187542"/>
              <a:gd name="connsiteY3" fmla="*/ 6867339 h 6867339"/>
              <a:gd name="connsiteX4" fmla="*/ 0 w 12187542"/>
              <a:gd name="connsiteY4" fmla="*/ 0 h 6867339"/>
              <a:gd name="connsiteX0" fmla="*/ 0 w 12187542"/>
              <a:gd name="connsiteY0" fmla="*/ 0 h 6889545"/>
              <a:gd name="connsiteX1" fmla="*/ 8083018 w 12187542"/>
              <a:gd name="connsiteY1" fmla="*/ 4266 h 6889545"/>
              <a:gd name="connsiteX2" fmla="*/ 12187542 w 12187542"/>
              <a:gd name="connsiteY2" fmla="*/ 6865844 h 6889545"/>
              <a:gd name="connsiteX3" fmla="*/ 4071657 w 12187542"/>
              <a:gd name="connsiteY3" fmla="*/ 6889545 h 6889545"/>
              <a:gd name="connsiteX4" fmla="*/ 0 w 12187542"/>
              <a:gd name="connsiteY4" fmla="*/ 0 h 6889545"/>
              <a:gd name="connsiteX0" fmla="*/ 0 w 12187542"/>
              <a:gd name="connsiteY0" fmla="*/ 0 h 6882143"/>
              <a:gd name="connsiteX1" fmla="*/ 8083018 w 12187542"/>
              <a:gd name="connsiteY1" fmla="*/ 4266 h 6882143"/>
              <a:gd name="connsiteX2" fmla="*/ 12187542 w 12187542"/>
              <a:gd name="connsiteY2" fmla="*/ 6865844 h 6882143"/>
              <a:gd name="connsiteX3" fmla="*/ 4071657 w 12187542"/>
              <a:gd name="connsiteY3" fmla="*/ 6882143 h 6882143"/>
              <a:gd name="connsiteX4" fmla="*/ 0 w 12187542"/>
              <a:gd name="connsiteY4" fmla="*/ 0 h 6882143"/>
              <a:gd name="connsiteX0" fmla="*/ 0 w 12187542"/>
              <a:gd name="connsiteY0" fmla="*/ 0 h 6882143"/>
              <a:gd name="connsiteX1" fmla="*/ 8083018 w 12187542"/>
              <a:gd name="connsiteY1" fmla="*/ 4266 h 6882143"/>
              <a:gd name="connsiteX2" fmla="*/ 12187542 w 12187542"/>
              <a:gd name="connsiteY2" fmla="*/ 6880649 h 6882143"/>
              <a:gd name="connsiteX3" fmla="*/ 4071657 w 12187542"/>
              <a:gd name="connsiteY3" fmla="*/ 6882143 h 6882143"/>
              <a:gd name="connsiteX4" fmla="*/ 0 w 12187542"/>
              <a:gd name="connsiteY4" fmla="*/ 0 h 6882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7542" h="6882143">
                <a:moveTo>
                  <a:pt x="0" y="0"/>
                </a:moveTo>
                <a:lnTo>
                  <a:pt x="8083018" y="4266"/>
                </a:lnTo>
                <a:lnTo>
                  <a:pt x="12187542" y="6880649"/>
                </a:lnTo>
                <a:lnTo>
                  <a:pt x="4071657" y="688214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48" name="Title 2">
            <a:extLst>
              <a:ext uri="{FF2B5EF4-FFF2-40B4-BE49-F238E27FC236}">
                <a16:creationId xmlns:a16="http://schemas.microsoft.com/office/drawing/2014/main" id="{2B6B3668-3135-4395-9CD1-06253B664884}"/>
              </a:ext>
            </a:extLst>
          </p:cNvPr>
          <p:cNvSpPr txBox="1">
            <a:spLocks/>
          </p:cNvSpPr>
          <p:nvPr/>
        </p:nvSpPr>
        <p:spPr>
          <a:xfrm>
            <a:off x="6190901" y="60379"/>
            <a:ext cx="4226102" cy="600250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  <a:effectLst>
            <a:glow rad="266700">
              <a:schemeClr val="accent1">
                <a:satMod val="175000"/>
                <a:alpha val="40000"/>
              </a:schemeClr>
            </a:glow>
            <a:innerShdw blurRad="114300">
              <a:prstClr val="black"/>
            </a:innerShdw>
            <a:softEdge rad="0"/>
          </a:effectLst>
          <a:scene3d>
            <a:camera prst="orthographicFront"/>
            <a:lightRig rig="sunrise" dir="t"/>
          </a:scene3d>
          <a:sp3d extrusionH="76200" prstMaterial="dkEdge">
            <a:bevelT w="165100" prst="coolSlant"/>
            <a:bevelB w="165100" prst="coolSlant"/>
            <a:extrusionClr>
              <a:schemeClr val="tx1"/>
            </a:extrusionClr>
          </a:sp3d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13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200" b="1" dirty="0">
                <a:solidFill>
                  <a:schemeClr val="bg1"/>
                </a:solidFill>
                <a:latin typeface="Oswald" panose="02000503000000000000" pitchFamily="2" charset="0"/>
              </a:rPr>
              <a:t>DATA ANALYTICS</a:t>
            </a:r>
          </a:p>
        </p:txBody>
      </p:sp>
      <p:sp>
        <p:nvSpPr>
          <p:cNvPr id="49" name="Rectangle : coins arrondis 48">
            <a:extLst>
              <a:ext uri="{FF2B5EF4-FFF2-40B4-BE49-F238E27FC236}">
                <a16:creationId xmlns:a16="http://schemas.microsoft.com/office/drawing/2014/main" id="{21F7FD49-5C38-4E98-ACC1-12B4832D779D}"/>
              </a:ext>
            </a:extLst>
          </p:cNvPr>
          <p:cNvSpPr/>
          <p:nvPr/>
        </p:nvSpPr>
        <p:spPr>
          <a:xfrm>
            <a:off x="6871078" y="1093205"/>
            <a:ext cx="3079574" cy="544908"/>
          </a:xfrm>
          <a:prstGeom prst="roundRect">
            <a:avLst/>
          </a:prstGeom>
          <a:solidFill>
            <a:srgbClr val="D9DCE3"/>
          </a:solidFill>
          <a:ln>
            <a:solidFill>
              <a:schemeClr val="accent1">
                <a:shade val="50000"/>
              </a:schemeClr>
            </a:solidFill>
          </a:ln>
          <a:effectLst>
            <a:glow rad="63500">
              <a:schemeClr val="accent6">
                <a:satMod val="175000"/>
                <a:alpha val="40000"/>
              </a:schemeClr>
            </a:glow>
            <a:outerShdw blurRad="76200" dir="13500000" sy="23000" kx="1200000" algn="br" rotWithShape="0">
              <a:prstClr val="black">
                <a:alpha val="20000"/>
              </a:prstClr>
            </a:outerShdw>
            <a:softEdge rad="12700"/>
          </a:effectLst>
          <a:scene3d>
            <a:camera prst="orthographicFront"/>
            <a:lightRig rig="threePt" dir="t"/>
          </a:scene3d>
          <a:sp3d>
            <a:bevelT/>
            <a:bevelB prst="relaxedIns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grpSp>
        <p:nvGrpSpPr>
          <p:cNvPr id="41" name="Groupe 40">
            <a:extLst>
              <a:ext uri="{FF2B5EF4-FFF2-40B4-BE49-F238E27FC236}">
                <a16:creationId xmlns:a16="http://schemas.microsoft.com/office/drawing/2014/main" id="{620E6647-BA94-433C-AA2E-6A9CFF660E8C}"/>
              </a:ext>
            </a:extLst>
          </p:cNvPr>
          <p:cNvGrpSpPr/>
          <p:nvPr/>
        </p:nvGrpSpPr>
        <p:grpSpPr>
          <a:xfrm>
            <a:off x="6552729" y="660055"/>
            <a:ext cx="1797685" cy="236257"/>
            <a:chOff x="5099844" y="736209"/>
            <a:chExt cx="1797685" cy="236257"/>
          </a:xfrm>
        </p:grpSpPr>
        <p:sp>
          <p:nvSpPr>
            <p:cNvPr id="45" name="Freeform: Shape 40">
              <a:extLst>
                <a:ext uri="{FF2B5EF4-FFF2-40B4-BE49-F238E27FC236}">
                  <a16:creationId xmlns:a16="http://schemas.microsoft.com/office/drawing/2014/main" id="{BE84A283-BE7A-4E07-A2E5-B5D680AC05E5}"/>
                </a:ext>
              </a:extLst>
            </p:cNvPr>
            <p:cNvSpPr/>
            <p:nvPr/>
          </p:nvSpPr>
          <p:spPr>
            <a:xfrm>
              <a:off x="5099844" y="736209"/>
              <a:ext cx="1797685" cy="96009"/>
            </a:xfrm>
            <a:custGeom>
              <a:avLst/>
              <a:gdLst>
                <a:gd name="connsiteX0" fmla="*/ 0 w 2779312"/>
                <a:gd name="connsiteY0" fmla="*/ 0 h 95677"/>
                <a:gd name="connsiteX1" fmla="*/ 2779312 w 2779312"/>
                <a:gd name="connsiteY1" fmla="*/ 0 h 95677"/>
                <a:gd name="connsiteX2" fmla="*/ 2779312 w 2779312"/>
                <a:gd name="connsiteY2" fmla="*/ 95677 h 95677"/>
                <a:gd name="connsiteX3" fmla="*/ 40539 w 2779312"/>
                <a:gd name="connsiteY3" fmla="*/ 95677 h 95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79312" h="95677">
                  <a:moveTo>
                    <a:pt x="0" y="0"/>
                  </a:moveTo>
                  <a:lnTo>
                    <a:pt x="2779312" y="0"/>
                  </a:lnTo>
                  <a:lnTo>
                    <a:pt x="2779312" y="95677"/>
                  </a:lnTo>
                  <a:lnTo>
                    <a:pt x="40539" y="95677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350" dirty="0"/>
            </a:p>
          </p:txBody>
        </p:sp>
        <p:sp>
          <p:nvSpPr>
            <p:cNvPr id="46" name="Freeform: Shape 41">
              <a:extLst>
                <a:ext uri="{FF2B5EF4-FFF2-40B4-BE49-F238E27FC236}">
                  <a16:creationId xmlns:a16="http://schemas.microsoft.com/office/drawing/2014/main" id="{F1EE25BF-5816-49D7-BB9C-87014CD2307B}"/>
                </a:ext>
              </a:extLst>
            </p:cNvPr>
            <p:cNvSpPr/>
            <p:nvPr/>
          </p:nvSpPr>
          <p:spPr>
            <a:xfrm>
              <a:off x="5138146" y="876457"/>
              <a:ext cx="813762" cy="96009"/>
            </a:xfrm>
            <a:custGeom>
              <a:avLst/>
              <a:gdLst>
                <a:gd name="connsiteX0" fmla="*/ 0 w 1258118"/>
                <a:gd name="connsiteY0" fmla="*/ 0 h 95677"/>
                <a:gd name="connsiteX1" fmla="*/ 1258118 w 1258118"/>
                <a:gd name="connsiteY1" fmla="*/ 0 h 95677"/>
                <a:gd name="connsiteX2" fmla="*/ 1258118 w 1258118"/>
                <a:gd name="connsiteY2" fmla="*/ 95677 h 95677"/>
                <a:gd name="connsiteX3" fmla="*/ 40539 w 1258118"/>
                <a:gd name="connsiteY3" fmla="*/ 95677 h 95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58118" h="95677">
                  <a:moveTo>
                    <a:pt x="0" y="0"/>
                  </a:moveTo>
                  <a:lnTo>
                    <a:pt x="1258118" y="0"/>
                  </a:lnTo>
                  <a:lnTo>
                    <a:pt x="1258118" y="95677"/>
                  </a:lnTo>
                  <a:lnTo>
                    <a:pt x="40539" y="95677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350" dirty="0"/>
            </a:p>
          </p:txBody>
        </p:sp>
      </p:grpSp>
      <p:sp>
        <p:nvSpPr>
          <p:cNvPr id="42" name="Freeform: Shape 78">
            <a:extLst>
              <a:ext uri="{FF2B5EF4-FFF2-40B4-BE49-F238E27FC236}">
                <a16:creationId xmlns:a16="http://schemas.microsoft.com/office/drawing/2014/main" id="{5FC409E4-6B62-4C3D-9A03-205B4A576DB1}"/>
              </a:ext>
            </a:extLst>
          </p:cNvPr>
          <p:cNvSpPr/>
          <p:nvPr/>
        </p:nvSpPr>
        <p:spPr>
          <a:xfrm rot="480000">
            <a:off x="5871600" y="132744"/>
            <a:ext cx="2885001" cy="6570349"/>
          </a:xfrm>
          <a:custGeom>
            <a:avLst/>
            <a:gdLst>
              <a:gd name="connsiteX0" fmla="*/ 0 w 3081402"/>
              <a:gd name="connsiteY0" fmla="*/ 0 h 5123145"/>
              <a:gd name="connsiteX1" fmla="*/ 3081402 w 3081402"/>
              <a:gd name="connsiteY1" fmla="*/ 3081402 h 5123145"/>
              <a:gd name="connsiteX2" fmla="*/ 3081402 w 3081402"/>
              <a:gd name="connsiteY2" fmla="*/ 5123145 h 5123145"/>
              <a:gd name="connsiteX0" fmla="*/ 0 w 3081402"/>
              <a:gd name="connsiteY0" fmla="*/ 0 h 5123145"/>
              <a:gd name="connsiteX1" fmla="*/ 3081402 w 3081402"/>
              <a:gd name="connsiteY1" fmla="*/ 5123145 h 5123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081402" h="5123145">
                <a:moveTo>
                  <a:pt x="0" y="0"/>
                </a:moveTo>
                <a:lnTo>
                  <a:pt x="3081402" y="5123145"/>
                </a:lnTo>
              </a:path>
            </a:pathLst>
          </a:custGeom>
          <a:solidFill>
            <a:schemeClr val="bg2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43" name="Freeform: Shape 79">
            <a:extLst>
              <a:ext uri="{FF2B5EF4-FFF2-40B4-BE49-F238E27FC236}">
                <a16:creationId xmlns:a16="http://schemas.microsoft.com/office/drawing/2014/main" id="{10F4AF2D-B91D-422C-8788-8EB594BB0EEA}"/>
              </a:ext>
            </a:extLst>
          </p:cNvPr>
          <p:cNvSpPr/>
          <p:nvPr/>
        </p:nvSpPr>
        <p:spPr>
          <a:xfrm rot="480000">
            <a:off x="6039227" y="22231"/>
            <a:ext cx="1086389" cy="2451656"/>
          </a:xfrm>
          <a:custGeom>
            <a:avLst/>
            <a:gdLst>
              <a:gd name="connsiteX0" fmla="*/ 0 w 891039"/>
              <a:gd name="connsiteY0" fmla="*/ 0 h 1485066"/>
              <a:gd name="connsiteX1" fmla="*/ 891039 w 891039"/>
              <a:gd name="connsiteY1" fmla="*/ 1485066 h 1485066"/>
              <a:gd name="connsiteX2" fmla="*/ 891039 w 891039"/>
              <a:gd name="connsiteY2" fmla="*/ 1485066 h 1485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91039" h="1485066">
                <a:moveTo>
                  <a:pt x="0" y="0"/>
                </a:moveTo>
                <a:lnTo>
                  <a:pt x="891039" y="1485066"/>
                </a:lnTo>
                <a:lnTo>
                  <a:pt x="891039" y="1485066"/>
                </a:lnTo>
              </a:path>
            </a:pathLst>
          </a:custGeom>
          <a:solidFill>
            <a:schemeClr val="bg2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03A23E77-C0EC-4783-9AA8-48D31D811CE3}"/>
              </a:ext>
            </a:extLst>
          </p:cNvPr>
          <p:cNvSpPr txBox="1"/>
          <p:nvPr/>
        </p:nvSpPr>
        <p:spPr>
          <a:xfrm>
            <a:off x="2057814" y="4811458"/>
            <a:ext cx="34263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Oswald" panose="02000503000000000000" pitchFamily="2" charset="0"/>
              </a:rPr>
              <a:t>Dibassi@hotmail.com</a:t>
            </a:r>
          </a:p>
        </p:txBody>
      </p:sp>
      <p:sp>
        <p:nvSpPr>
          <p:cNvPr id="18" name="Rectangle : coins arrondis 17">
            <a:extLst>
              <a:ext uri="{FF2B5EF4-FFF2-40B4-BE49-F238E27FC236}">
                <a16:creationId xmlns:a16="http://schemas.microsoft.com/office/drawing/2014/main" id="{B00990AB-48BB-4CAA-B398-896391C665C0}"/>
              </a:ext>
            </a:extLst>
          </p:cNvPr>
          <p:cNvSpPr/>
          <p:nvPr/>
        </p:nvSpPr>
        <p:spPr>
          <a:xfrm>
            <a:off x="7074617" y="1836644"/>
            <a:ext cx="3079574" cy="544908"/>
          </a:xfrm>
          <a:prstGeom prst="roundRect">
            <a:avLst/>
          </a:prstGeom>
          <a:solidFill>
            <a:srgbClr val="D9DCE3"/>
          </a:solidFill>
          <a:ln>
            <a:solidFill>
              <a:schemeClr val="accent1">
                <a:shade val="50000"/>
              </a:schemeClr>
            </a:solidFill>
          </a:ln>
          <a:effectLst>
            <a:glow rad="63500">
              <a:schemeClr val="accent6">
                <a:satMod val="175000"/>
                <a:alpha val="40000"/>
              </a:schemeClr>
            </a:glow>
            <a:outerShdw blurRad="76200" dir="13500000" sy="23000" kx="1200000" algn="br" rotWithShape="0">
              <a:prstClr val="black">
                <a:alpha val="20000"/>
              </a:prstClr>
            </a:outerShdw>
            <a:softEdge rad="12700"/>
          </a:effectLst>
          <a:scene3d>
            <a:camera prst="orthographicFront"/>
            <a:lightRig rig="threePt" dir="t"/>
          </a:scene3d>
          <a:sp3d>
            <a:bevelT/>
            <a:bevelB prst="relaxedIns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9" name="Rectangle : coins arrondis 18">
            <a:extLst>
              <a:ext uri="{FF2B5EF4-FFF2-40B4-BE49-F238E27FC236}">
                <a16:creationId xmlns:a16="http://schemas.microsoft.com/office/drawing/2014/main" id="{CD7837BA-1B42-4E42-98BD-0F91525EFF79}"/>
              </a:ext>
            </a:extLst>
          </p:cNvPr>
          <p:cNvSpPr/>
          <p:nvPr/>
        </p:nvSpPr>
        <p:spPr>
          <a:xfrm>
            <a:off x="7297443" y="2617205"/>
            <a:ext cx="3079574" cy="544908"/>
          </a:xfrm>
          <a:prstGeom prst="roundRect">
            <a:avLst/>
          </a:prstGeom>
          <a:solidFill>
            <a:srgbClr val="D9DCE3"/>
          </a:solidFill>
          <a:ln>
            <a:solidFill>
              <a:schemeClr val="accent1">
                <a:shade val="50000"/>
              </a:schemeClr>
            </a:solidFill>
          </a:ln>
          <a:effectLst>
            <a:glow rad="63500">
              <a:schemeClr val="accent6">
                <a:satMod val="175000"/>
                <a:alpha val="40000"/>
              </a:schemeClr>
            </a:glow>
            <a:outerShdw blurRad="76200" dir="13500000" sy="23000" kx="1200000" algn="br" rotWithShape="0">
              <a:prstClr val="black">
                <a:alpha val="20000"/>
              </a:prstClr>
            </a:outerShdw>
            <a:softEdge rad="12700"/>
          </a:effectLst>
          <a:scene3d>
            <a:camera prst="orthographicFront"/>
            <a:lightRig rig="threePt" dir="t"/>
          </a:scene3d>
          <a:sp3d>
            <a:bevelT/>
            <a:bevelB prst="relaxedIns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0" name="Rectangle : coins arrondis 19">
            <a:extLst>
              <a:ext uri="{FF2B5EF4-FFF2-40B4-BE49-F238E27FC236}">
                <a16:creationId xmlns:a16="http://schemas.microsoft.com/office/drawing/2014/main" id="{7F92CF93-4B85-4403-B525-C29F3115F0CA}"/>
              </a:ext>
            </a:extLst>
          </p:cNvPr>
          <p:cNvSpPr/>
          <p:nvPr/>
        </p:nvSpPr>
        <p:spPr>
          <a:xfrm>
            <a:off x="7472846" y="3360644"/>
            <a:ext cx="3079574" cy="544908"/>
          </a:xfrm>
          <a:prstGeom prst="roundRect">
            <a:avLst/>
          </a:prstGeom>
          <a:solidFill>
            <a:srgbClr val="D9DCE3"/>
          </a:solidFill>
          <a:ln>
            <a:solidFill>
              <a:schemeClr val="accent1">
                <a:shade val="50000"/>
              </a:schemeClr>
            </a:solidFill>
          </a:ln>
          <a:effectLst>
            <a:glow rad="63500">
              <a:schemeClr val="accent6">
                <a:satMod val="175000"/>
                <a:alpha val="40000"/>
              </a:schemeClr>
            </a:glow>
            <a:outerShdw blurRad="76200" dir="13500000" sy="23000" kx="1200000" algn="br" rotWithShape="0">
              <a:prstClr val="black">
                <a:alpha val="20000"/>
              </a:prstClr>
            </a:outerShdw>
            <a:softEdge rad="12700"/>
          </a:effectLst>
          <a:scene3d>
            <a:camera prst="orthographicFront"/>
            <a:lightRig rig="threePt" dir="t"/>
          </a:scene3d>
          <a:sp3d>
            <a:bevelT/>
            <a:bevelB prst="relaxedIns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1" name="Rectangle : coins arrondis 20">
            <a:extLst>
              <a:ext uri="{FF2B5EF4-FFF2-40B4-BE49-F238E27FC236}">
                <a16:creationId xmlns:a16="http://schemas.microsoft.com/office/drawing/2014/main" id="{0955C72A-D3A8-4797-883A-1898595B310B}"/>
              </a:ext>
            </a:extLst>
          </p:cNvPr>
          <p:cNvSpPr/>
          <p:nvPr/>
        </p:nvSpPr>
        <p:spPr>
          <a:xfrm>
            <a:off x="7741872" y="4104083"/>
            <a:ext cx="3079574" cy="544908"/>
          </a:xfrm>
          <a:prstGeom prst="roundRect">
            <a:avLst/>
          </a:prstGeom>
          <a:solidFill>
            <a:srgbClr val="D9DCE3"/>
          </a:solidFill>
          <a:ln>
            <a:solidFill>
              <a:schemeClr val="accent1">
                <a:shade val="50000"/>
              </a:schemeClr>
            </a:solidFill>
          </a:ln>
          <a:effectLst>
            <a:glow rad="63500">
              <a:schemeClr val="accent6">
                <a:satMod val="175000"/>
                <a:alpha val="40000"/>
              </a:schemeClr>
            </a:glow>
            <a:outerShdw blurRad="76200" dir="13500000" sy="23000" kx="1200000" algn="br" rotWithShape="0">
              <a:prstClr val="black">
                <a:alpha val="20000"/>
              </a:prstClr>
            </a:outerShdw>
            <a:softEdge rad="12700"/>
          </a:effectLst>
          <a:scene3d>
            <a:camera prst="orthographicFront"/>
            <a:lightRig rig="threePt" dir="t"/>
          </a:scene3d>
          <a:sp3d>
            <a:bevelT/>
            <a:bevelB prst="relaxedIns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2" name="Rectangle : coins arrondis 21">
            <a:extLst>
              <a:ext uri="{FF2B5EF4-FFF2-40B4-BE49-F238E27FC236}">
                <a16:creationId xmlns:a16="http://schemas.microsoft.com/office/drawing/2014/main" id="{BFA4179F-FCBF-4CBB-991B-6EAA843E229D}"/>
              </a:ext>
            </a:extLst>
          </p:cNvPr>
          <p:cNvSpPr/>
          <p:nvPr/>
        </p:nvSpPr>
        <p:spPr>
          <a:xfrm>
            <a:off x="7917275" y="4861590"/>
            <a:ext cx="3079574" cy="544908"/>
          </a:xfrm>
          <a:prstGeom prst="roundRect">
            <a:avLst/>
          </a:prstGeom>
          <a:solidFill>
            <a:srgbClr val="D9DCE3"/>
          </a:solidFill>
          <a:ln>
            <a:solidFill>
              <a:schemeClr val="accent1">
                <a:shade val="50000"/>
              </a:schemeClr>
            </a:solidFill>
          </a:ln>
          <a:effectLst>
            <a:glow rad="63500">
              <a:schemeClr val="accent6">
                <a:satMod val="175000"/>
                <a:alpha val="40000"/>
              </a:schemeClr>
            </a:glow>
            <a:outerShdw blurRad="76200" dir="13500000" sy="23000" kx="1200000" algn="br" rotWithShape="0">
              <a:prstClr val="black">
                <a:alpha val="20000"/>
              </a:prstClr>
            </a:outerShdw>
            <a:softEdge rad="12700"/>
          </a:effectLst>
          <a:scene3d>
            <a:camera prst="orthographicFront"/>
            <a:lightRig rig="threePt" dir="t"/>
          </a:scene3d>
          <a:sp3d>
            <a:bevelT/>
            <a:bevelB prst="relaxedIns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3" name="Rectangle : coins arrondis 22">
            <a:extLst>
              <a:ext uri="{FF2B5EF4-FFF2-40B4-BE49-F238E27FC236}">
                <a16:creationId xmlns:a16="http://schemas.microsoft.com/office/drawing/2014/main" id="{D2987B97-EA2B-4E7B-B2EB-452BF54D3A93}"/>
              </a:ext>
            </a:extLst>
          </p:cNvPr>
          <p:cNvSpPr/>
          <p:nvPr/>
        </p:nvSpPr>
        <p:spPr>
          <a:xfrm>
            <a:off x="8154169" y="5656219"/>
            <a:ext cx="3079574" cy="544908"/>
          </a:xfrm>
          <a:prstGeom prst="roundRect">
            <a:avLst/>
          </a:prstGeom>
          <a:solidFill>
            <a:srgbClr val="D9DCE3"/>
          </a:solidFill>
          <a:ln>
            <a:solidFill>
              <a:schemeClr val="accent1">
                <a:shade val="50000"/>
              </a:schemeClr>
            </a:solidFill>
          </a:ln>
          <a:effectLst>
            <a:glow rad="63500">
              <a:schemeClr val="accent6">
                <a:satMod val="175000"/>
                <a:alpha val="40000"/>
              </a:schemeClr>
            </a:glow>
            <a:outerShdw blurRad="76200" dir="13500000" sy="23000" kx="1200000" algn="br" rotWithShape="0">
              <a:prstClr val="black">
                <a:alpha val="20000"/>
              </a:prstClr>
            </a:outerShdw>
            <a:softEdge rad="12700"/>
          </a:effectLst>
          <a:scene3d>
            <a:camera prst="orthographicFront"/>
            <a:lightRig rig="threePt" dir="t"/>
          </a:scene3d>
          <a:sp3d>
            <a:bevelT/>
            <a:bevelB prst="relaxedIns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035009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76">
            <a:extLst>
              <a:ext uri="{FF2B5EF4-FFF2-40B4-BE49-F238E27FC236}">
                <a16:creationId xmlns:a16="http://schemas.microsoft.com/office/drawing/2014/main" id="{4AEAEC87-07A0-416F-B960-87B1F01E7C0F}"/>
              </a:ext>
            </a:extLst>
          </p:cNvPr>
          <p:cNvSpPr/>
          <p:nvPr/>
        </p:nvSpPr>
        <p:spPr bwMode="auto">
          <a:xfrm rot="10800000">
            <a:off x="-37050" y="0"/>
            <a:ext cx="12266099" cy="1351883"/>
          </a:xfrm>
          <a:prstGeom prst="rect">
            <a:avLst/>
          </a:prstGeom>
          <a:gradFill flip="none" rotWithShape="1">
            <a:gsLst>
              <a:gs pos="58000">
                <a:srgbClr val="D5D5D6">
                  <a:alpha val="10000"/>
                </a:srgbClr>
              </a:gs>
              <a:gs pos="0">
                <a:srgbClr val="D5D5D6">
                  <a:alpha val="42000"/>
                </a:srgbClr>
              </a:gs>
              <a:gs pos="93000">
                <a:srgbClr val="D5D5D6">
                  <a:alpha val="0"/>
                </a:srgbClr>
              </a:gs>
            </a:gsLst>
            <a:lin ang="16200000" scaled="1"/>
            <a:tileRect/>
          </a:gradFill>
          <a:ln w="254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vert="horz" wrap="square" lIns="38100" tIns="38100" rIns="38100" bIns="381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619125" rtl="0" eaLnBrk="1" fontAlgn="base" latinLnBrk="0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100" b="0" i="0" u="none" strike="noStrike" cap="none" normalizeH="0" baseline="43000" dirty="0">
              <a:ln>
                <a:noFill/>
              </a:ln>
              <a:solidFill>
                <a:srgbClr val="818A93"/>
              </a:solidFill>
              <a:effectLst/>
              <a:latin typeface="Open Sans" charset="0"/>
              <a:ea typeface="Open Sans" charset="0"/>
              <a:cs typeface="Open Sans" charset="0"/>
              <a:sym typeface="Open Sans" charset="0"/>
            </a:endParaRP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66DFCC16-B040-2546-99CD-4C07DEA15540}"/>
              </a:ext>
            </a:extLst>
          </p:cNvPr>
          <p:cNvSpPr/>
          <p:nvPr/>
        </p:nvSpPr>
        <p:spPr>
          <a:xfrm>
            <a:off x="309" y="1375018"/>
            <a:ext cx="12191383" cy="5482983"/>
          </a:xfrm>
          <a:prstGeom prst="rect">
            <a:avLst/>
          </a:prstGeom>
          <a:gradFill flip="none" rotWithShape="1">
            <a:gsLst>
              <a:gs pos="100000">
                <a:schemeClr val="accent6">
                  <a:lumMod val="20000"/>
                  <a:lumOff val="80000"/>
                </a:schemeClr>
              </a:gs>
              <a:gs pos="0">
                <a:schemeClr val="bg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sp>
        <p:nvSpPr>
          <p:cNvPr id="15" name="Rectangle: Rounded Corners 22">
            <a:extLst>
              <a:ext uri="{FF2B5EF4-FFF2-40B4-BE49-F238E27FC236}">
                <a16:creationId xmlns:a16="http://schemas.microsoft.com/office/drawing/2014/main" id="{AF83DD41-AB12-7F46-A945-E5B472348261}"/>
              </a:ext>
            </a:extLst>
          </p:cNvPr>
          <p:cNvSpPr/>
          <p:nvPr/>
        </p:nvSpPr>
        <p:spPr>
          <a:xfrm>
            <a:off x="4121824" y="106563"/>
            <a:ext cx="7949773" cy="544940"/>
          </a:xfrm>
          <a:prstGeom prst="roundRect">
            <a:avLst>
              <a:gd name="adj" fmla="val 5838"/>
            </a:avLst>
          </a:prstGeom>
          <a:solidFill>
            <a:srgbClr val="96A0AF"/>
          </a:solidFill>
          <a:ln>
            <a:solidFill>
              <a:schemeClr val="accent4">
                <a:lumMod val="75000"/>
              </a:schemeClr>
            </a:solidFill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  <a:scene3d>
            <a:camera prst="orthographicFront"/>
            <a:lightRig rig="flood" dir="t"/>
          </a:scene3d>
          <a:sp3d prstMaterial="dkEdge">
            <a:bevelT w="165100" prst="coolSlant"/>
            <a:bevelB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44" name="Groupe 43">
            <a:extLst>
              <a:ext uri="{FF2B5EF4-FFF2-40B4-BE49-F238E27FC236}">
                <a16:creationId xmlns:a16="http://schemas.microsoft.com/office/drawing/2014/main" id="{A89D17E9-5B61-4111-AFF1-04A807CB9678}"/>
              </a:ext>
            </a:extLst>
          </p:cNvPr>
          <p:cNvGrpSpPr/>
          <p:nvPr/>
        </p:nvGrpSpPr>
        <p:grpSpPr>
          <a:xfrm>
            <a:off x="8620125" y="821136"/>
            <a:ext cx="3459898" cy="2864107"/>
            <a:chOff x="37918" y="876558"/>
            <a:chExt cx="3992400" cy="2808000"/>
          </a:xfrm>
        </p:grpSpPr>
        <p:sp useBgFill="1">
          <p:nvSpPr>
            <p:cNvPr id="45" name="Rectangle: Rounded Corners 45">
              <a:extLst>
                <a:ext uri="{FF2B5EF4-FFF2-40B4-BE49-F238E27FC236}">
                  <a16:creationId xmlns:a16="http://schemas.microsoft.com/office/drawing/2014/main" id="{AD745EE8-FC95-4914-81AB-00D23F21E2C5}"/>
                </a:ext>
              </a:extLst>
            </p:cNvPr>
            <p:cNvSpPr/>
            <p:nvPr/>
          </p:nvSpPr>
          <p:spPr>
            <a:xfrm>
              <a:off x="38490" y="882279"/>
              <a:ext cx="3981882" cy="2802279"/>
            </a:xfrm>
            <a:prstGeom prst="roundRect">
              <a:avLst>
                <a:gd name="adj" fmla="val 8291"/>
              </a:avLst>
            </a:prstGeom>
            <a:ln w="19050">
              <a:solidFill>
                <a:schemeClr val="tx1"/>
              </a:solidFill>
              <a:prstDash val="solid"/>
            </a:ln>
            <a:effectLst>
              <a:glow rad="101600">
                <a:schemeClr val="accent3">
                  <a:satMod val="175000"/>
                  <a:alpha val="40000"/>
                </a:schemeClr>
              </a:glow>
            </a:effectLst>
            <a:scene3d>
              <a:camera prst="orthographicFront"/>
              <a:lightRig rig="flat" dir="t"/>
            </a:scene3d>
            <a:sp3d extrusionH="76200" prstMaterial="dkEdge">
              <a:bevelT/>
              <a:bevelB/>
              <a:extrusionClr>
                <a:schemeClr val="accent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66850809-D167-4040-950F-319158D9F880}"/>
                </a:ext>
              </a:extLst>
            </p:cNvPr>
            <p:cNvSpPr/>
            <p:nvPr/>
          </p:nvSpPr>
          <p:spPr>
            <a:xfrm>
              <a:off x="37918" y="876558"/>
              <a:ext cx="3992400" cy="378105"/>
            </a:xfrm>
            <a:prstGeom prst="round2SameRect">
              <a:avLst>
                <a:gd name="adj1" fmla="val 33719"/>
                <a:gd name="adj2" fmla="val 0"/>
              </a:avLst>
            </a:prstGeom>
            <a:solidFill>
              <a:srgbClr val="96A0AF"/>
            </a:solidFill>
            <a:ln>
              <a:solidFill>
                <a:schemeClr val="accent4">
                  <a:lumMod val="75000"/>
                </a:schemeClr>
              </a:solidFill>
            </a:ln>
            <a:scene3d>
              <a:camera prst="orthographicFront"/>
              <a:lightRig rig="twoPt" dir="t"/>
            </a:scene3d>
            <a:sp3d prstMaterial="dkEdge">
              <a:bevelT/>
              <a:bevelB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6" name="Groupe 75">
            <a:extLst>
              <a:ext uri="{FF2B5EF4-FFF2-40B4-BE49-F238E27FC236}">
                <a16:creationId xmlns:a16="http://schemas.microsoft.com/office/drawing/2014/main" id="{9137EA03-126F-4A20-906F-893972D0730A}"/>
              </a:ext>
            </a:extLst>
          </p:cNvPr>
          <p:cNvGrpSpPr/>
          <p:nvPr/>
        </p:nvGrpSpPr>
        <p:grpSpPr>
          <a:xfrm>
            <a:off x="86400" y="3861010"/>
            <a:ext cx="11994298" cy="2880000"/>
            <a:chOff x="107156" y="864000"/>
            <a:chExt cx="11994298" cy="2787382"/>
          </a:xfrm>
        </p:grpSpPr>
        <p:grpSp>
          <p:nvGrpSpPr>
            <p:cNvPr id="78" name="Groupe 77">
              <a:extLst>
                <a:ext uri="{FF2B5EF4-FFF2-40B4-BE49-F238E27FC236}">
                  <a16:creationId xmlns:a16="http://schemas.microsoft.com/office/drawing/2014/main" id="{C2D52BA2-AE17-4BE5-B68D-7B8AA9251ECF}"/>
                </a:ext>
              </a:extLst>
            </p:cNvPr>
            <p:cNvGrpSpPr/>
            <p:nvPr/>
          </p:nvGrpSpPr>
          <p:grpSpPr>
            <a:xfrm>
              <a:off x="107156" y="876558"/>
              <a:ext cx="3924000" cy="2772000"/>
              <a:chOff x="107156" y="876558"/>
              <a:chExt cx="3924000" cy="2772000"/>
            </a:xfrm>
          </p:grpSpPr>
          <p:sp useBgFill="1">
            <p:nvSpPr>
              <p:cNvPr id="85" name="Rectangle: Rounded Corners 45">
                <a:extLst>
                  <a:ext uri="{FF2B5EF4-FFF2-40B4-BE49-F238E27FC236}">
                    <a16:creationId xmlns:a16="http://schemas.microsoft.com/office/drawing/2014/main" id="{B98488F6-4B80-4948-B583-3662092F15A0}"/>
                  </a:ext>
                </a:extLst>
              </p:cNvPr>
              <p:cNvSpPr/>
              <p:nvPr/>
            </p:nvSpPr>
            <p:spPr>
              <a:xfrm>
                <a:off x="107718" y="882206"/>
                <a:ext cx="3913662" cy="2766352"/>
              </a:xfrm>
              <a:prstGeom prst="roundRect">
                <a:avLst>
                  <a:gd name="adj" fmla="val 8291"/>
                </a:avLst>
              </a:prstGeom>
              <a:ln w="19050">
                <a:solidFill>
                  <a:schemeClr val="tx1"/>
                </a:solidFill>
                <a:prstDash val="solid"/>
              </a:ln>
              <a:effectLst>
                <a:glow rad="101600">
                  <a:schemeClr val="accent3">
                    <a:satMod val="175000"/>
                    <a:alpha val="40000"/>
                  </a:schemeClr>
                </a:glow>
              </a:effectLst>
              <a:scene3d>
                <a:camera prst="orthographicFront"/>
                <a:lightRig rig="flat" dir="t"/>
              </a:scene3d>
              <a:sp3d extrusionH="76200" prstMaterial="dkEdge">
                <a:bevelT/>
                <a:bevelB/>
                <a:extrusionClr>
                  <a:schemeClr val="accent1"/>
                </a:extrusion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0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6" name="Rectangle: Rounded Corners 45">
                <a:extLst>
                  <a:ext uri="{FF2B5EF4-FFF2-40B4-BE49-F238E27FC236}">
                    <a16:creationId xmlns:a16="http://schemas.microsoft.com/office/drawing/2014/main" id="{D3CE6857-2E97-459C-81AB-0D454F5F983A}"/>
                  </a:ext>
                </a:extLst>
              </p:cNvPr>
              <p:cNvSpPr/>
              <p:nvPr/>
            </p:nvSpPr>
            <p:spPr>
              <a:xfrm>
                <a:off x="107156" y="876558"/>
                <a:ext cx="3924000" cy="373258"/>
              </a:xfrm>
              <a:prstGeom prst="round2SameRect">
                <a:avLst>
                  <a:gd name="adj1" fmla="val 33719"/>
                  <a:gd name="adj2" fmla="val 0"/>
                </a:avLst>
              </a:prstGeom>
              <a:solidFill>
                <a:srgbClr val="96A0AF"/>
              </a:solidFill>
              <a:ln>
                <a:solidFill>
                  <a:schemeClr val="accent4">
                    <a:lumMod val="75000"/>
                  </a:schemeClr>
                </a:solidFill>
              </a:ln>
              <a:scene3d>
                <a:camera prst="orthographicFront"/>
                <a:lightRig rig="twoPt" dir="t"/>
              </a:scene3d>
              <a:sp3d prstMaterial="dkEdge">
                <a:bevelT/>
                <a:bevelB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79" name="Groupe 78">
              <a:extLst>
                <a:ext uri="{FF2B5EF4-FFF2-40B4-BE49-F238E27FC236}">
                  <a16:creationId xmlns:a16="http://schemas.microsoft.com/office/drawing/2014/main" id="{F087C61E-93D5-40E8-9E34-A3BC74F58F66}"/>
                </a:ext>
              </a:extLst>
            </p:cNvPr>
            <p:cNvGrpSpPr/>
            <p:nvPr/>
          </p:nvGrpSpPr>
          <p:grpSpPr>
            <a:xfrm>
              <a:off x="4143255" y="879382"/>
              <a:ext cx="3924000" cy="2772000"/>
              <a:chOff x="37918" y="876558"/>
              <a:chExt cx="3992400" cy="2808000"/>
            </a:xfrm>
          </p:grpSpPr>
          <p:sp useBgFill="1">
            <p:nvSpPr>
              <p:cNvPr id="83" name="Rectangle: Rounded Corners 45">
                <a:extLst>
                  <a:ext uri="{FF2B5EF4-FFF2-40B4-BE49-F238E27FC236}">
                    <a16:creationId xmlns:a16="http://schemas.microsoft.com/office/drawing/2014/main" id="{D3C7296E-87F7-4DFF-AC61-FFE32459C29B}"/>
                  </a:ext>
                </a:extLst>
              </p:cNvPr>
              <p:cNvSpPr/>
              <p:nvPr/>
            </p:nvSpPr>
            <p:spPr>
              <a:xfrm>
                <a:off x="38490" y="882279"/>
                <a:ext cx="3981882" cy="2802279"/>
              </a:xfrm>
              <a:prstGeom prst="roundRect">
                <a:avLst>
                  <a:gd name="adj" fmla="val 8291"/>
                </a:avLst>
              </a:prstGeom>
              <a:ln w="19050">
                <a:solidFill>
                  <a:schemeClr val="tx1"/>
                </a:solidFill>
                <a:prstDash val="solid"/>
              </a:ln>
              <a:effectLst>
                <a:glow rad="101600">
                  <a:schemeClr val="accent3">
                    <a:satMod val="175000"/>
                    <a:alpha val="40000"/>
                  </a:schemeClr>
                </a:glow>
              </a:effectLst>
              <a:scene3d>
                <a:camera prst="orthographicFront"/>
                <a:lightRig rig="flat" dir="t"/>
              </a:scene3d>
              <a:sp3d extrusionH="76200" prstMaterial="dkEdge">
                <a:bevelT/>
                <a:bevelB/>
                <a:extrusionClr>
                  <a:schemeClr val="accent1"/>
                </a:extrusion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0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4" name="Rectangle: Rounded Corners 45">
                <a:extLst>
                  <a:ext uri="{FF2B5EF4-FFF2-40B4-BE49-F238E27FC236}">
                    <a16:creationId xmlns:a16="http://schemas.microsoft.com/office/drawing/2014/main" id="{BBE06437-2559-40F4-BE50-006B29A87981}"/>
                  </a:ext>
                </a:extLst>
              </p:cNvPr>
              <p:cNvSpPr/>
              <p:nvPr/>
            </p:nvSpPr>
            <p:spPr>
              <a:xfrm>
                <a:off x="37918" y="876558"/>
                <a:ext cx="3992400" cy="378105"/>
              </a:xfrm>
              <a:prstGeom prst="round2SameRect">
                <a:avLst>
                  <a:gd name="adj1" fmla="val 33719"/>
                  <a:gd name="adj2" fmla="val 0"/>
                </a:avLst>
              </a:prstGeom>
              <a:solidFill>
                <a:srgbClr val="96A0AF"/>
              </a:solidFill>
              <a:ln>
                <a:solidFill>
                  <a:schemeClr val="accent4">
                    <a:lumMod val="75000"/>
                  </a:schemeClr>
                </a:solidFill>
              </a:ln>
              <a:scene3d>
                <a:camera prst="orthographicFront"/>
                <a:lightRig rig="twoPt" dir="t"/>
              </a:scene3d>
              <a:sp3d prstMaterial="dkEdge">
                <a:bevelT/>
                <a:bevelB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80" name="Groupe 79">
              <a:extLst>
                <a:ext uri="{FF2B5EF4-FFF2-40B4-BE49-F238E27FC236}">
                  <a16:creationId xmlns:a16="http://schemas.microsoft.com/office/drawing/2014/main" id="{AF2D66F4-B176-4791-83CB-B72456BC5F7A}"/>
                </a:ext>
              </a:extLst>
            </p:cNvPr>
            <p:cNvGrpSpPr/>
            <p:nvPr/>
          </p:nvGrpSpPr>
          <p:grpSpPr>
            <a:xfrm>
              <a:off x="8177454" y="864000"/>
              <a:ext cx="3924000" cy="2772000"/>
              <a:chOff x="37918" y="876558"/>
              <a:chExt cx="3992400" cy="2808000"/>
            </a:xfrm>
          </p:grpSpPr>
          <p:sp useBgFill="1">
            <p:nvSpPr>
              <p:cNvPr id="81" name="Rectangle: Rounded Corners 45">
                <a:extLst>
                  <a:ext uri="{FF2B5EF4-FFF2-40B4-BE49-F238E27FC236}">
                    <a16:creationId xmlns:a16="http://schemas.microsoft.com/office/drawing/2014/main" id="{A5E6C1D4-9661-4909-A589-39FBE5934076}"/>
                  </a:ext>
                </a:extLst>
              </p:cNvPr>
              <p:cNvSpPr/>
              <p:nvPr/>
            </p:nvSpPr>
            <p:spPr>
              <a:xfrm>
                <a:off x="38490" y="882279"/>
                <a:ext cx="3981882" cy="2802279"/>
              </a:xfrm>
              <a:prstGeom prst="roundRect">
                <a:avLst>
                  <a:gd name="adj" fmla="val 8291"/>
                </a:avLst>
              </a:prstGeom>
              <a:ln w="19050">
                <a:solidFill>
                  <a:schemeClr val="tx1"/>
                </a:solidFill>
                <a:prstDash val="solid"/>
              </a:ln>
              <a:effectLst>
                <a:glow rad="101600">
                  <a:schemeClr val="accent3">
                    <a:satMod val="175000"/>
                    <a:alpha val="40000"/>
                  </a:schemeClr>
                </a:glow>
              </a:effectLst>
              <a:scene3d>
                <a:camera prst="orthographicFront"/>
                <a:lightRig rig="flat" dir="t"/>
              </a:scene3d>
              <a:sp3d extrusionH="76200" prstMaterial="dkEdge">
                <a:bevelT/>
                <a:bevelB/>
                <a:extrusionClr>
                  <a:schemeClr val="accent1"/>
                </a:extrusion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0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2" name="Rectangle: Rounded Corners 45">
                <a:extLst>
                  <a:ext uri="{FF2B5EF4-FFF2-40B4-BE49-F238E27FC236}">
                    <a16:creationId xmlns:a16="http://schemas.microsoft.com/office/drawing/2014/main" id="{BA4410C3-E84B-4B7E-B6B7-335862CC399B}"/>
                  </a:ext>
                </a:extLst>
              </p:cNvPr>
              <p:cNvSpPr/>
              <p:nvPr/>
            </p:nvSpPr>
            <p:spPr>
              <a:xfrm>
                <a:off x="37918" y="876558"/>
                <a:ext cx="3992400" cy="378105"/>
              </a:xfrm>
              <a:prstGeom prst="round2SameRect">
                <a:avLst>
                  <a:gd name="adj1" fmla="val 33719"/>
                  <a:gd name="adj2" fmla="val 0"/>
                </a:avLst>
              </a:prstGeom>
              <a:solidFill>
                <a:srgbClr val="96A0AF"/>
              </a:solidFill>
              <a:ln>
                <a:solidFill>
                  <a:schemeClr val="accent4">
                    <a:lumMod val="75000"/>
                  </a:schemeClr>
                </a:solidFill>
              </a:ln>
              <a:scene3d>
                <a:camera prst="orthographicFront"/>
                <a:lightRig rig="twoPt" dir="t"/>
              </a:scene3d>
              <a:sp3d prstMaterial="dkEdge">
                <a:bevelT/>
                <a:bevelB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33" name="Groupe 32">
            <a:extLst>
              <a:ext uri="{FF2B5EF4-FFF2-40B4-BE49-F238E27FC236}">
                <a16:creationId xmlns:a16="http://schemas.microsoft.com/office/drawing/2014/main" id="{159E6AAF-D141-42BA-ADDC-8A5050D2BC0C}"/>
              </a:ext>
            </a:extLst>
          </p:cNvPr>
          <p:cNvGrpSpPr/>
          <p:nvPr/>
        </p:nvGrpSpPr>
        <p:grpSpPr>
          <a:xfrm>
            <a:off x="4848225" y="816538"/>
            <a:ext cx="3459898" cy="2864107"/>
            <a:chOff x="37918" y="876558"/>
            <a:chExt cx="3992400" cy="2808000"/>
          </a:xfrm>
        </p:grpSpPr>
        <p:sp useBgFill="1">
          <p:nvSpPr>
            <p:cNvPr id="34" name="Rectangle: Rounded Corners 45">
              <a:extLst>
                <a:ext uri="{FF2B5EF4-FFF2-40B4-BE49-F238E27FC236}">
                  <a16:creationId xmlns:a16="http://schemas.microsoft.com/office/drawing/2014/main" id="{58EABBE8-FE97-4174-9081-F985E617C1E9}"/>
                </a:ext>
              </a:extLst>
            </p:cNvPr>
            <p:cNvSpPr/>
            <p:nvPr/>
          </p:nvSpPr>
          <p:spPr>
            <a:xfrm>
              <a:off x="38490" y="882279"/>
              <a:ext cx="3981882" cy="2802279"/>
            </a:xfrm>
            <a:prstGeom prst="roundRect">
              <a:avLst>
                <a:gd name="adj" fmla="val 8291"/>
              </a:avLst>
            </a:prstGeom>
            <a:ln w="19050">
              <a:solidFill>
                <a:schemeClr val="tx1"/>
              </a:solidFill>
              <a:prstDash val="solid"/>
            </a:ln>
            <a:effectLst>
              <a:glow rad="101600">
                <a:schemeClr val="accent3">
                  <a:satMod val="175000"/>
                  <a:alpha val="40000"/>
                </a:schemeClr>
              </a:glow>
            </a:effectLst>
            <a:scene3d>
              <a:camera prst="orthographicFront"/>
              <a:lightRig rig="flat" dir="t"/>
            </a:scene3d>
            <a:sp3d extrusionH="76200" prstMaterial="dkEdge">
              <a:bevelT/>
              <a:bevelB/>
              <a:extrusionClr>
                <a:schemeClr val="accent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35" name="Rectangle: Rounded Corners 45">
              <a:extLst>
                <a:ext uri="{FF2B5EF4-FFF2-40B4-BE49-F238E27FC236}">
                  <a16:creationId xmlns:a16="http://schemas.microsoft.com/office/drawing/2014/main" id="{6780048D-55CF-429A-8B68-D8C852541D5C}"/>
                </a:ext>
              </a:extLst>
            </p:cNvPr>
            <p:cNvSpPr/>
            <p:nvPr/>
          </p:nvSpPr>
          <p:spPr>
            <a:xfrm>
              <a:off x="37918" y="876558"/>
              <a:ext cx="3992400" cy="378105"/>
            </a:xfrm>
            <a:prstGeom prst="round2SameRect">
              <a:avLst>
                <a:gd name="adj1" fmla="val 33719"/>
                <a:gd name="adj2" fmla="val 0"/>
              </a:avLst>
            </a:prstGeom>
            <a:solidFill>
              <a:srgbClr val="96A0AF"/>
            </a:solidFill>
            <a:ln>
              <a:solidFill>
                <a:schemeClr val="accent4">
                  <a:lumMod val="75000"/>
                </a:schemeClr>
              </a:solidFill>
            </a:ln>
            <a:scene3d>
              <a:camera prst="orthographicFront"/>
              <a:lightRig rig="twoPt" dir="t"/>
            </a:scene3d>
            <a:sp3d prstMaterial="dkEdge">
              <a:bevelT/>
              <a:bevelB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6" name="Groupe 35">
            <a:extLst>
              <a:ext uri="{FF2B5EF4-FFF2-40B4-BE49-F238E27FC236}">
                <a16:creationId xmlns:a16="http://schemas.microsoft.com/office/drawing/2014/main" id="{E46FDCBC-3D0E-46A6-A6ED-421F3484CA6B}"/>
              </a:ext>
            </a:extLst>
          </p:cNvPr>
          <p:cNvGrpSpPr/>
          <p:nvPr/>
        </p:nvGrpSpPr>
        <p:grpSpPr>
          <a:xfrm>
            <a:off x="1067210" y="814610"/>
            <a:ext cx="3459898" cy="2864107"/>
            <a:chOff x="37918" y="876558"/>
            <a:chExt cx="3992400" cy="2808000"/>
          </a:xfrm>
        </p:grpSpPr>
        <p:sp useBgFill="1">
          <p:nvSpPr>
            <p:cNvPr id="37" name="Rectangle: Rounded Corners 45">
              <a:extLst>
                <a:ext uri="{FF2B5EF4-FFF2-40B4-BE49-F238E27FC236}">
                  <a16:creationId xmlns:a16="http://schemas.microsoft.com/office/drawing/2014/main" id="{EDCAB50C-8B0D-419A-8084-25F622283B33}"/>
                </a:ext>
              </a:extLst>
            </p:cNvPr>
            <p:cNvSpPr/>
            <p:nvPr/>
          </p:nvSpPr>
          <p:spPr>
            <a:xfrm>
              <a:off x="38490" y="882279"/>
              <a:ext cx="3981882" cy="2802279"/>
            </a:xfrm>
            <a:prstGeom prst="roundRect">
              <a:avLst>
                <a:gd name="adj" fmla="val 8291"/>
              </a:avLst>
            </a:prstGeom>
            <a:ln w="19050">
              <a:solidFill>
                <a:schemeClr val="tx1"/>
              </a:solidFill>
              <a:prstDash val="solid"/>
            </a:ln>
            <a:effectLst>
              <a:glow rad="101600">
                <a:schemeClr val="accent3">
                  <a:satMod val="175000"/>
                  <a:alpha val="40000"/>
                </a:schemeClr>
              </a:glow>
            </a:effectLst>
            <a:scene3d>
              <a:camera prst="orthographicFront"/>
              <a:lightRig rig="flat" dir="t"/>
            </a:scene3d>
            <a:sp3d extrusionH="76200" prstMaterial="dkEdge">
              <a:bevelT/>
              <a:bevelB/>
              <a:extrusionClr>
                <a:schemeClr val="accent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38" name="Rectangle: Rounded Corners 45">
              <a:extLst>
                <a:ext uri="{FF2B5EF4-FFF2-40B4-BE49-F238E27FC236}">
                  <a16:creationId xmlns:a16="http://schemas.microsoft.com/office/drawing/2014/main" id="{9C2BFC37-FDA8-41A7-B6C4-8A750ABFBFB6}"/>
                </a:ext>
              </a:extLst>
            </p:cNvPr>
            <p:cNvSpPr/>
            <p:nvPr/>
          </p:nvSpPr>
          <p:spPr>
            <a:xfrm>
              <a:off x="37918" y="876558"/>
              <a:ext cx="3992400" cy="378105"/>
            </a:xfrm>
            <a:prstGeom prst="round2SameRect">
              <a:avLst>
                <a:gd name="adj1" fmla="val 33719"/>
                <a:gd name="adj2" fmla="val 0"/>
              </a:avLst>
            </a:prstGeom>
            <a:solidFill>
              <a:srgbClr val="96A0AF"/>
            </a:solidFill>
            <a:ln>
              <a:solidFill>
                <a:schemeClr val="accent4">
                  <a:lumMod val="75000"/>
                </a:schemeClr>
              </a:solidFill>
            </a:ln>
            <a:scene3d>
              <a:camera prst="orthographicFront"/>
              <a:lightRig rig="twoPt" dir="t"/>
            </a:scene3d>
            <a:sp3d prstMaterial="dkEdge">
              <a:bevelT/>
              <a:bevelB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877246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76">
            <a:extLst>
              <a:ext uri="{FF2B5EF4-FFF2-40B4-BE49-F238E27FC236}">
                <a16:creationId xmlns:a16="http://schemas.microsoft.com/office/drawing/2014/main" id="{4AEAEC87-07A0-416F-B960-87B1F01E7C0F}"/>
              </a:ext>
            </a:extLst>
          </p:cNvPr>
          <p:cNvSpPr/>
          <p:nvPr/>
        </p:nvSpPr>
        <p:spPr bwMode="auto">
          <a:xfrm rot="10800000">
            <a:off x="-37050" y="0"/>
            <a:ext cx="12266099" cy="1351883"/>
          </a:xfrm>
          <a:prstGeom prst="rect">
            <a:avLst/>
          </a:prstGeom>
          <a:gradFill flip="none" rotWithShape="1">
            <a:gsLst>
              <a:gs pos="58000">
                <a:srgbClr val="D5D5D6">
                  <a:alpha val="10000"/>
                </a:srgbClr>
              </a:gs>
              <a:gs pos="0">
                <a:srgbClr val="D5D5D6">
                  <a:alpha val="42000"/>
                </a:srgbClr>
              </a:gs>
              <a:gs pos="93000">
                <a:srgbClr val="D5D5D6">
                  <a:alpha val="0"/>
                </a:srgbClr>
              </a:gs>
            </a:gsLst>
            <a:lin ang="16200000" scaled="1"/>
            <a:tileRect/>
          </a:gradFill>
          <a:ln w="254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vert="horz" wrap="square" lIns="38100" tIns="38100" rIns="38100" bIns="381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619125" rtl="0" eaLnBrk="1" fontAlgn="base" latinLnBrk="0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100" b="0" i="0" u="none" strike="noStrike" cap="none" normalizeH="0" baseline="43000" dirty="0">
              <a:ln>
                <a:noFill/>
              </a:ln>
              <a:solidFill>
                <a:srgbClr val="818A93"/>
              </a:solidFill>
              <a:effectLst/>
              <a:latin typeface="Open Sans" charset="0"/>
              <a:ea typeface="Open Sans" charset="0"/>
              <a:cs typeface="Open Sans" charset="0"/>
              <a:sym typeface="Open Sans" charset="0"/>
            </a:endParaRPr>
          </a:p>
        </p:txBody>
      </p:sp>
      <p:grpSp>
        <p:nvGrpSpPr>
          <p:cNvPr id="30" name="Groupe 29">
            <a:extLst>
              <a:ext uri="{FF2B5EF4-FFF2-40B4-BE49-F238E27FC236}">
                <a16:creationId xmlns:a16="http://schemas.microsoft.com/office/drawing/2014/main" id="{ECD49F0D-9EEA-45EB-8EDE-279A8605D6FD}"/>
              </a:ext>
            </a:extLst>
          </p:cNvPr>
          <p:cNvGrpSpPr/>
          <p:nvPr/>
        </p:nvGrpSpPr>
        <p:grpSpPr>
          <a:xfrm>
            <a:off x="81941" y="122288"/>
            <a:ext cx="11989657" cy="468000"/>
            <a:chOff x="81941" y="108000"/>
            <a:chExt cx="11989657" cy="468000"/>
          </a:xfrm>
        </p:grpSpPr>
        <p:grpSp>
          <p:nvGrpSpPr>
            <p:cNvPr id="24" name="Groupe 23">
              <a:extLst>
                <a:ext uri="{FF2B5EF4-FFF2-40B4-BE49-F238E27FC236}">
                  <a16:creationId xmlns:a16="http://schemas.microsoft.com/office/drawing/2014/main" id="{54914375-41A9-4367-9C9A-C890FE32ABEA}"/>
                </a:ext>
              </a:extLst>
            </p:cNvPr>
            <p:cNvGrpSpPr/>
            <p:nvPr/>
          </p:nvGrpSpPr>
          <p:grpSpPr>
            <a:xfrm>
              <a:off x="2899300" y="108000"/>
              <a:ext cx="9172298" cy="468000"/>
              <a:chOff x="2899300" y="108000"/>
              <a:chExt cx="9172298" cy="468000"/>
            </a:xfrm>
          </p:grpSpPr>
          <p:sp>
            <p:nvSpPr>
              <p:cNvPr id="15" name="Rectangle: Rounded Corners 22">
                <a:extLst>
                  <a:ext uri="{FF2B5EF4-FFF2-40B4-BE49-F238E27FC236}">
                    <a16:creationId xmlns:a16="http://schemas.microsoft.com/office/drawing/2014/main" id="{AF83DD41-AB12-7F46-A945-E5B472348261}"/>
                  </a:ext>
                </a:extLst>
              </p:cNvPr>
              <p:cNvSpPr/>
              <p:nvPr/>
            </p:nvSpPr>
            <p:spPr>
              <a:xfrm>
                <a:off x="2899300" y="108000"/>
                <a:ext cx="9172298" cy="468000"/>
              </a:xfrm>
              <a:prstGeom prst="roundRect">
                <a:avLst>
                  <a:gd name="adj" fmla="val 5838"/>
                </a:avLst>
              </a:prstGeom>
              <a:solidFill>
                <a:srgbClr val="D9DCE3"/>
              </a:solidFill>
              <a:ln>
                <a:solidFill>
                  <a:schemeClr val="accent1">
                    <a:shade val="50000"/>
                  </a:schemeClr>
                </a:solidFill>
              </a:ln>
              <a:effectLst>
                <a:outerShdw blurRad="76200" dir="13500000" sy="23000" kx="1200000" algn="br" rotWithShape="0">
                  <a:prstClr val="black">
                    <a:alpha val="20000"/>
                  </a:prstClr>
                </a:outerShdw>
                <a:softEdge rad="12700"/>
              </a:effectLst>
              <a:scene3d>
                <a:camera prst="orthographicFront"/>
                <a:lightRig rig="threePt" dir="t"/>
              </a:scene3d>
              <a:sp3d prstMaterial="dkEdge">
                <a:bevelT/>
                <a:bevelB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10" name="Groupe 9">
                <a:extLst>
                  <a:ext uri="{FF2B5EF4-FFF2-40B4-BE49-F238E27FC236}">
                    <a16:creationId xmlns:a16="http://schemas.microsoft.com/office/drawing/2014/main" id="{D134BC8F-C950-4725-AA8B-D8F09268B73E}"/>
                  </a:ext>
                </a:extLst>
              </p:cNvPr>
              <p:cNvGrpSpPr/>
              <p:nvPr/>
            </p:nvGrpSpPr>
            <p:grpSpPr>
              <a:xfrm>
                <a:off x="2986997" y="209605"/>
                <a:ext cx="312799" cy="267673"/>
                <a:chOff x="3015573" y="252472"/>
                <a:chExt cx="312799" cy="267673"/>
              </a:xfrm>
            </p:grpSpPr>
            <p:sp>
              <p:nvSpPr>
                <p:cNvPr id="55" name="Circle: Hollow 96">
                  <a:extLst>
                    <a:ext uri="{FF2B5EF4-FFF2-40B4-BE49-F238E27FC236}">
                      <a16:creationId xmlns:a16="http://schemas.microsoft.com/office/drawing/2014/main" id="{2C32A963-0A9E-4A31-88C7-C9A90E670641}"/>
                    </a:ext>
                  </a:extLst>
                </p:cNvPr>
                <p:cNvSpPr/>
                <p:nvPr/>
              </p:nvSpPr>
              <p:spPr>
                <a:xfrm>
                  <a:off x="3015573" y="252472"/>
                  <a:ext cx="312799" cy="267673"/>
                </a:xfrm>
                <a:prstGeom prst="donut">
                  <a:avLst>
                    <a:gd name="adj" fmla="val 3871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75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6" name="Freeform: Shape 98">
                  <a:extLst>
                    <a:ext uri="{FF2B5EF4-FFF2-40B4-BE49-F238E27FC236}">
                      <a16:creationId xmlns:a16="http://schemas.microsoft.com/office/drawing/2014/main" id="{4E1446DC-2A86-4931-8103-3F1A18E68A72}"/>
                    </a:ext>
                  </a:extLst>
                </p:cNvPr>
                <p:cNvSpPr/>
                <p:nvPr/>
              </p:nvSpPr>
              <p:spPr>
                <a:xfrm>
                  <a:off x="3085775" y="309491"/>
                  <a:ext cx="1786" cy="15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9525"/>
                  </a:pathLst>
                </a:custGeom>
                <a:solidFill>
                  <a:schemeClr val="tx1"/>
                </a:solidFill>
                <a:ln w="9525" cap="flat">
                  <a:solidFill>
                    <a:schemeClr val="tx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sz="675" dirty="0"/>
                </a:p>
              </p:txBody>
            </p:sp>
            <p:sp>
              <p:nvSpPr>
                <p:cNvPr id="57" name="Freeform: Shape 99">
                  <a:extLst>
                    <a:ext uri="{FF2B5EF4-FFF2-40B4-BE49-F238E27FC236}">
                      <a16:creationId xmlns:a16="http://schemas.microsoft.com/office/drawing/2014/main" id="{B200F6A2-5AD1-4529-ABD1-E4A55EAF60A9}"/>
                    </a:ext>
                  </a:extLst>
                </p:cNvPr>
                <p:cNvSpPr/>
                <p:nvPr/>
              </p:nvSpPr>
              <p:spPr>
                <a:xfrm>
                  <a:off x="3090770" y="306962"/>
                  <a:ext cx="164271" cy="152795"/>
                </a:xfrm>
                <a:custGeom>
                  <a:avLst/>
                  <a:gdLst>
                    <a:gd name="connsiteX0" fmla="*/ 782955 w 876300"/>
                    <a:gd name="connsiteY0" fmla="*/ 949643 h 952500"/>
                    <a:gd name="connsiteX1" fmla="*/ 554355 w 876300"/>
                    <a:gd name="connsiteY1" fmla="*/ 949643 h 952500"/>
                    <a:gd name="connsiteX2" fmla="*/ 540068 w 876300"/>
                    <a:gd name="connsiteY2" fmla="*/ 935355 h 952500"/>
                    <a:gd name="connsiteX3" fmla="*/ 540068 w 876300"/>
                    <a:gd name="connsiteY3" fmla="*/ 644843 h 952500"/>
                    <a:gd name="connsiteX4" fmla="*/ 340043 w 876300"/>
                    <a:gd name="connsiteY4" fmla="*/ 644843 h 952500"/>
                    <a:gd name="connsiteX5" fmla="*/ 340043 w 876300"/>
                    <a:gd name="connsiteY5" fmla="*/ 935355 h 952500"/>
                    <a:gd name="connsiteX6" fmla="*/ 325755 w 876300"/>
                    <a:gd name="connsiteY6" fmla="*/ 949643 h 952500"/>
                    <a:gd name="connsiteX7" fmla="*/ 97155 w 876300"/>
                    <a:gd name="connsiteY7" fmla="*/ 949643 h 952500"/>
                    <a:gd name="connsiteX8" fmla="*/ 82868 w 876300"/>
                    <a:gd name="connsiteY8" fmla="*/ 935355 h 952500"/>
                    <a:gd name="connsiteX9" fmla="*/ 82868 w 876300"/>
                    <a:gd name="connsiteY9" fmla="*/ 426720 h 952500"/>
                    <a:gd name="connsiteX10" fmla="*/ 97155 w 876300"/>
                    <a:gd name="connsiteY10" fmla="*/ 412433 h 952500"/>
                    <a:gd name="connsiteX11" fmla="*/ 824865 w 876300"/>
                    <a:gd name="connsiteY11" fmla="*/ 412433 h 952500"/>
                    <a:gd name="connsiteX12" fmla="*/ 452438 w 876300"/>
                    <a:gd name="connsiteY12" fmla="*/ 40958 h 952500"/>
                    <a:gd name="connsiteX13" fmla="*/ 260033 w 876300"/>
                    <a:gd name="connsiteY13" fmla="*/ 234315 h 952500"/>
                    <a:gd name="connsiteX14" fmla="*/ 244793 w 876300"/>
                    <a:gd name="connsiteY14" fmla="*/ 237173 h 952500"/>
                    <a:gd name="connsiteX15" fmla="*/ 236220 w 876300"/>
                    <a:gd name="connsiteY15" fmla="*/ 223838 h 952500"/>
                    <a:gd name="connsiteX16" fmla="*/ 236220 w 876300"/>
                    <a:gd name="connsiteY16" fmla="*/ 111443 h 952500"/>
                    <a:gd name="connsiteX17" fmla="*/ 162878 w 876300"/>
                    <a:gd name="connsiteY17" fmla="*/ 111443 h 952500"/>
                    <a:gd name="connsiteX18" fmla="*/ 162878 w 876300"/>
                    <a:gd name="connsiteY18" fmla="*/ 300038 h 952500"/>
                    <a:gd name="connsiteX19" fmla="*/ 159068 w 876300"/>
                    <a:gd name="connsiteY19" fmla="*/ 310515 h 952500"/>
                    <a:gd name="connsiteX20" fmla="*/ 31432 w 876300"/>
                    <a:gd name="connsiteY20" fmla="*/ 437198 h 952500"/>
                    <a:gd name="connsiteX21" fmla="*/ 11430 w 876300"/>
                    <a:gd name="connsiteY21" fmla="*/ 437198 h 952500"/>
                    <a:gd name="connsiteX22" fmla="*/ 11430 w 876300"/>
                    <a:gd name="connsiteY22" fmla="*/ 417195 h 952500"/>
                    <a:gd name="connsiteX23" fmla="*/ 134303 w 876300"/>
                    <a:gd name="connsiteY23" fmla="*/ 294323 h 952500"/>
                    <a:gd name="connsiteX24" fmla="*/ 134303 w 876300"/>
                    <a:gd name="connsiteY24" fmla="*/ 97155 h 952500"/>
                    <a:gd name="connsiteX25" fmla="*/ 148590 w 876300"/>
                    <a:gd name="connsiteY25" fmla="*/ 82868 h 952500"/>
                    <a:gd name="connsiteX26" fmla="*/ 249555 w 876300"/>
                    <a:gd name="connsiteY26" fmla="*/ 82868 h 952500"/>
                    <a:gd name="connsiteX27" fmla="*/ 263843 w 876300"/>
                    <a:gd name="connsiteY27" fmla="*/ 97155 h 952500"/>
                    <a:gd name="connsiteX28" fmla="*/ 263843 w 876300"/>
                    <a:gd name="connsiteY28" fmla="*/ 189548 h 952500"/>
                    <a:gd name="connsiteX29" fmla="*/ 441960 w 876300"/>
                    <a:gd name="connsiteY29" fmla="*/ 11430 h 952500"/>
                    <a:gd name="connsiteX30" fmla="*/ 461963 w 876300"/>
                    <a:gd name="connsiteY30" fmla="*/ 11430 h 952500"/>
                    <a:gd name="connsiteX31" fmla="*/ 868680 w 876300"/>
                    <a:gd name="connsiteY31" fmla="*/ 417195 h 952500"/>
                    <a:gd name="connsiteX32" fmla="*/ 871538 w 876300"/>
                    <a:gd name="connsiteY32" fmla="*/ 432435 h 952500"/>
                    <a:gd name="connsiteX33" fmla="*/ 858203 w 876300"/>
                    <a:gd name="connsiteY33" fmla="*/ 441008 h 952500"/>
                    <a:gd name="connsiteX34" fmla="*/ 111443 w 876300"/>
                    <a:gd name="connsiteY34" fmla="*/ 441008 h 952500"/>
                    <a:gd name="connsiteX35" fmla="*/ 111443 w 876300"/>
                    <a:gd name="connsiteY35" fmla="*/ 920115 h 952500"/>
                    <a:gd name="connsiteX36" fmla="*/ 311468 w 876300"/>
                    <a:gd name="connsiteY36" fmla="*/ 920115 h 952500"/>
                    <a:gd name="connsiteX37" fmla="*/ 311468 w 876300"/>
                    <a:gd name="connsiteY37" fmla="*/ 630555 h 952500"/>
                    <a:gd name="connsiteX38" fmla="*/ 325755 w 876300"/>
                    <a:gd name="connsiteY38" fmla="*/ 616268 h 952500"/>
                    <a:gd name="connsiteX39" fmla="*/ 554355 w 876300"/>
                    <a:gd name="connsiteY39" fmla="*/ 616268 h 952500"/>
                    <a:gd name="connsiteX40" fmla="*/ 568643 w 876300"/>
                    <a:gd name="connsiteY40" fmla="*/ 630555 h 952500"/>
                    <a:gd name="connsiteX41" fmla="*/ 568643 w 876300"/>
                    <a:gd name="connsiteY41" fmla="*/ 921068 h 952500"/>
                    <a:gd name="connsiteX42" fmla="*/ 768668 w 876300"/>
                    <a:gd name="connsiteY42" fmla="*/ 921068 h 952500"/>
                    <a:gd name="connsiteX43" fmla="*/ 768668 w 876300"/>
                    <a:gd name="connsiteY43" fmla="*/ 478155 h 952500"/>
                    <a:gd name="connsiteX44" fmla="*/ 782955 w 876300"/>
                    <a:gd name="connsiteY44" fmla="*/ 463868 h 952500"/>
                    <a:gd name="connsiteX45" fmla="*/ 797243 w 876300"/>
                    <a:gd name="connsiteY45" fmla="*/ 478155 h 952500"/>
                    <a:gd name="connsiteX46" fmla="*/ 797243 w 876300"/>
                    <a:gd name="connsiteY46" fmla="*/ 935355 h 952500"/>
                    <a:gd name="connsiteX47" fmla="*/ 782955 w 876300"/>
                    <a:gd name="connsiteY47" fmla="*/ 949643 h 9525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</a:cxnLst>
                  <a:rect l="l" t="t" r="r" b="b"/>
                  <a:pathLst>
                    <a:path w="876300" h="952500">
                      <a:moveTo>
                        <a:pt x="782955" y="949643"/>
                      </a:moveTo>
                      <a:lnTo>
                        <a:pt x="554355" y="949643"/>
                      </a:lnTo>
                      <a:cubicBezTo>
                        <a:pt x="546735" y="949643"/>
                        <a:pt x="540068" y="942975"/>
                        <a:pt x="540068" y="935355"/>
                      </a:cubicBezTo>
                      <a:lnTo>
                        <a:pt x="540068" y="644843"/>
                      </a:lnTo>
                      <a:lnTo>
                        <a:pt x="340043" y="644843"/>
                      </a:lnTo>
                      <a:lnTo>
                        <a:pt x="340043" y="935355"/>
                      </a:lnTo>
                      <a:cubicBezTo>
                        <a:pt x="340043" y="942975"/>
                        <a:pt x="333375" y="949643"/>
                        <a:pt x="325755" y="949643"/>
                      </a:cubicBezTo>
                      <a:lnTo>
                        <a:pt x="97155" y="949643"/>
                      </a:lnTo>
                      <a:cubicBezTo>
                        <a:pt x="89535" y="949643"/>
                        <a:pt x="82868" y="942975"/>
                        <a:pt x="82868" y="935355"/>
                      </a:cubicBezTo>
                      <a:lnTo>
                        <a:pt x="82868" y="426720"/>
                      </a:lnTo>
                      <a:cubicBezTo>
                        <a:pt x="82868" y="419100"/>
                        <a:pt x="89535" y="412433"/>
                        <a:pt x="97155" y="412433"/>
                      </a:cubicBezTo>
                      <a:lnTo>
                        <a:pt x="824865" y="412433"/>
                      </a:lnTo>
                      <a:lnTo>
                        <a:pt x="452438" y="40958"/>
                      </a:lnTo>
                      <a:lnTo>
                        <a:pt x="260033" y="234315"/>
                      </a:lnTo>
                      <a:cubicBezTo>
                        <a:pt x="256223" y="238125"/>
                        <a:pt x="249555" y="240030"/>
                        <a:pt x="244793" y="237173"/>
                      </a:cubicBezTo>
                      <a:cubicBezTo>
                        <a:pt x="239078" y="235268"/>
                        <a:pt x="236220" y="229553"/>
                        <a:pt x="236220" y="223838"/>
                      </a:cubicBezTo>
                      <a:lnTo>
                        <a:pt x="236220" y="111443"/>
                      </a:lnTo>
                      <a:lnTo>
                        <a:pt x="162878" y="111443"/>
                      </a:lnTo>
                      <a:lnTo>
                        <a:pt x="162878" y="300038"/>
                      </a:lnTo>
                      <a:cubicBezTo>
                        <a:pt x="162878" y="303848"/>
                        <a:pt x="160973" y="307658"/>
                        <a:pt x="159068" y="310515"/>
                      </a:cubicBezTo>
                      <a:lnTo>
                        <a:pt x="31432" y="437198"/>
                      </a:lnTo>
                      <a:cubicBezTo>
                        <a:pt x="25718" y="442913"/>
                        <a:pt x="17145" y="442913"/>
                        <a:pt x="11430" y="437198"/>
                      </a:cubicBezTo>
                      <a:cubicBezTo>
                        <a:pt x="5715" y="431483"/>
                        <a:pt x="5715" y="422910"/>
                        <a:pt x="11430" y="417195"/>
                      </a:cubicBezTo>
                      <a:lnTo>
                        <a:pt x="134303" y="294323"/>
                      </a:lnTo>
                      <a:lnTo>
                        <a:pt x="134303" y="97155"/>
                      </a:lnTo>
                      <a:cubicBezTo>
                        <a:pt x="134303" y="89535"/>
                        <a:pt x="140970" y="82868"/>
                        <a:pt x="148590" y="82868"/>
                      </a:cubicBezTo>
                      <a:lnTo>
                        <a:pt x="249555" y="82868"/>
                      </a:lnTo>
                      <a:cubicBezTo>
                        <a:pt x="257175" y="82868"/>
                        <a:pt x="263843" y="89535"/>
                        <a:pt x="263843" y="97155"/>
                      </a:cubicBezTo>
                      <a:lnTo>
                        <a:pt x="263843" y="189548"/>
                      </a:lnTo>
                      <a:lnTo>
                        <a:pt x="441960" y="11430"/>
                      </a:lnTo>
                      <a:cubicBezTo>
                        <a:pt x="447675" y="5715"/>
                        <a:pt x="456248" y="5715"/>
                        <a:pt x="461963" y="11430"/>
                      </a:cubicBezTo>
                      <a:lnTo>
                        <a:pt x="868680" y="417195"/>
                      </a:lnTo>
                      <a:cubicBezTo>
                        <a:pt x="872490" y="421005"/>
                        <a:pt x="874395" y="427673"/>
                        <a:pt x="871538" y="432435"/>
                      </a:cubicBezTo>
                      <a:cubicBezTo>
                        <a:pt x="869633" y="438150"/>
                        <a:pt x="863918" y="441008"/>
                        <a:pt x="858203" y="441008"/>
                      </a:cubicBezTo>
                      <a:lnTo>
                        <a:pt x="111443" y="441008"/>
                      </a:lnTo>
                      <a:lnTo>
                        <a:pt x="111443" y="920115"/>
                      </a:lnTo>
                      <a:lnTo>
                        <a:pt x="311468" y="920115"/>
                      </a:lnTo>
                      <a:lnTo>
                        <a:pt x="311468" y="630555"/>
                      </a:lnTo>
                      <a:cubicBezTo>
                        <a:pt x="311468" y="622935"/>
                        <a:pt x="318135" y="616268"/>
                        <a:pt x="325755" y="616268"/>
                      </a:cubicBezTo>
                      <a:lnTo>
                        <a:pt x="554355" y="616268"/>
                      </a:lnTo>
                      <a:cubicBezTo>
                        <a:pt x="561975" y="616268"/>
                        <a:pt x="568643" y="622935"/>
                        <a:pt x="568643" y="630555"/>
                      </a:cubicBezTo>
                      <a:lnTo>
                        <a:pt x="568643" y="921068"/>
                      </a:lnTo>
                      <a:lnTo>
                        <a:pt x="768668" y="921068"/>
                      </a:lnTo>
                      <a:lnTo>
                        <a:pt x="768668" y="478155"/>
                      </a:lnTo>
                      <a:cubicBezTo>
                        <a:pt x="768668" y="470535"/>
                        <a:pt x="775335" y="463868"/>
                        <a:pt x="782955" y="463868"/>
                      </a:cubicBezTo>
                      <a:cubicBezTo>
                        <a:pt x="790575" y="463868"/>
                        <a:pt x="797243" y="470535"/>
                        <a:pt x="797243" y="478155"/>
                      </a:cubicBezTo>
                      <a:lnTo>
                        <a:pt x="797243" y="935355"/>
                      </a:lnTo>
                      <a:cubicBezTo>
                        <a:pt x="797243" y="942975"/>
                        <a:pt x="790575" y="949643"/>
                        <a:pt x="782955" y="949643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 w="9525" cap="flat">
                  <a:solidFill>
                    <a:schemeClr val="tx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sz="675" dirty="0"/>
                </a:p>
              </p:txBody>
            </p:sp>
          </p:grpSp>
        </p:grpSp>
        <p:sp>
          <p:nvSpPr>
            <p:cNvPr id="34" name="Rectangle: Rounded Corners 22">
              <a:extLst>
                <a:ext uri="{FF2B5EF4-FFF2-40B4-BE49-F238E27FC236}">
                  <a16:creationId xmlns:a16="http://schemas.microsoft.com/office/drawing/2014/main" id="{31253315-0CE0-4100-AE83-A3FF53253696}"/>
                </a:ext>
              </a:extLst>
            </p:cNvPr>
            <p:cNvSpPr/>
            <p:nvPr/>
          </p:nvSpPr>
          <p:spPr>
            <a:xfrm>
              <a:off x="81941" y="108000"/>
              <a:ext cx="2433796" cy="468000"/>
            </a:xfrm>
            <a:prstGeom prst="roundRect">
              <a:avLst>
                <a:gd name="adj" fmla="val 5838"/>
              </a:avLst>
            </a:prstGeom>
            <a:solidFill>
              <a:srgbClr val="D9DCE3"/>
            </a:solidFill>
            <a:ln>
              <a:solidFill>
                <a:schemeClr val="accent1">
                  <a:shade val="50000"/>
                </a:schemeClr>
              </a:solidFill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  <a:softEdge rad="12700"/>
            </a:effectLst>
            <a:scene3d>
              <a:camera prst="orthographicFront"/>
              <a:lightRig rig="threePt" dir="t"/>
            </a:scene3d>
            <a:sp3d prstMaterial="dkEdge">
              <a:bevelT/>
              <a:bevelB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  <a:latin typeface="Tw Cen MT Condensed" panose="020B0606020104020203" pitchFamily="34" charset="0"/>
                </a:rPr>
                <a:t>Visuals   </a:t>
              </a:r>
              <a:r>
                <a:rPr lang="en-US" sz="2000" b="1" dirty="0">
                  <a:solidFill>
                    <a:schemeClr val="tx1"/>
                  </a:solidFill>
                  <a:latin typeface="Tw Cen MT Condensed" panose="020B0606020104020203" pitchFamily="34" charset="0"/>
                </a:rPr>
                <a:t>               Tables</a:t>
              </a:r>
            </a:p>
          </p:txBody>
        </p:sp>
      </p:grpSp>
      <p:sp>
        <p:nvSpPr>
          <p:cNvPr id="39" name="Freeform: Shape 40">
            <a:extLst>
              <a:ext uri="{FF2B5EF4-FFF2-40B4-BE49-F238E27FC236}">
                <a16:creationId xmlns:a16="http://schemas.microsoft.com/office/drawing/2014/main" id="{A1965983-867E-404A-9DB5-EDB747A25269}"/>
              </a:ext>
            </a:extLst>
          </p:cNvPr>
          <p:cNvSpPr/>
          <p:nvPr/>
        </p:nvSpPr>
        <p:spPr>
          <a:xfrm rot="16200000" flipV="1">
            <a:off x="-360000" y="3079592"/>
            <a:ext cx="6120000" cy="180000"/>
          </a:xfrm>
          <a:custGeom>
            <a:avLst/>
            <a:gdLst>
              <a:gd name="connsiteX0" fmla="*/ 0 w 2779312"/>
              <a:gd name="connsiteY0" fmla="*/ 0 h 95677"/>
              <a:gd name="connsiteX1" fmla="*/ 2779312 w 2779312"/>
              <a:gd name="connsiteY1" fmla="*/ 0 h 95677"/>
              <a:gd name="connsiteX2" fmla="*/ 2779312 w 2779312"/>
              <a:gd name="connsiteY2" fmla="*/ 95677 h 95677"/>
              <a:gd name="connsiteX3" fmla="*/ 40539 w 2779312"/>
              <a:gd name="connsiteY3" fmla="*/ 95677 h 95677"/>
              <a:gd name="connsiteX0" fmla="*/ 0 w 2779312"/>
              <a:gd name="connsiteY0" fmla="*/ 0 h 107904"/>
              <a:gd name="connsiteX1" fmla="*/ 2779312 w 2779312"/>
              <a:gd name="connsiteY1" fmla="*/ 0 h 107904"/>
              <a:gd name="connsiteX2" fmla="*/ 2779312 w 2779312"/>
              <a:gd name="connsiteY2" fmla="*/ 95677 h 107904"/>
              <a:gd name="connsiteX3" fmla="*/ 7463 w 2779312"/>
              <a:gd name="connsiteY3" fmla="*/ 107904 h 107904"/>
              <a:gd name="connsiteX4" fmla="*/ 0 w 2779312"/>
              <a:gd name="connsiteY4" fmla="*/ 0 h 107904"/>
              <a:gd name="connsiteX0" fmla="*/ 0 w 2779312"/>
              <a:gd name="connsiteY0" fmla="*/ 0 h 107904"/>
              <a:gd name="connsiteX1" fmla="*/ 2779312 w 2779312"/>
              <a:gd name="connsiteY1" fmla="*/ 0 h 107904"/>
              <a:gd name="connsiteX2" fmla="*/ 2779312 w 2779312"/>
              <a:gd name="connsiteY2" fmla="*/ 95677 h 107904"/>
              <a:gd name="connsiteX3" fmla="*/ 16912 w 2779312"/>
              <a:gd name="connsiteY3" fmla="*/ 107904 h 107904"/>
              <a:gd name="connsiteX4" fmla="*/ 0 w 2779312"/>
              <a:gd name="connsiteY4" fmla="*/ 0 h 107904"/>
              <a:gd name="connsiteX0" fmla="*/ 0 w 2779312"/>
              <a:gd name="connsiteY0" fmla="*/ 0 h 107904"/>
              <a:gd name="connsiteX1" fmla="*/ 2779312 w 2779312"/>
              <a:gd name="connsiteY1" fmla="*/ 0 h 107904"/>
              <a:gd name="connsiteX2" fmla="*/ 2779312 w 2779312"/>
              <a:gd name="connsiteY2" fmla="*/ 95677 h 107904"/>
              <a:gd name="connsiteX3" fmla="*/ 5613 w 2779312"/>
              <a:gd name="connsiteY3" fmla="*/ 107904 h 107904"/>
              <a:gd name="connsiteX4" fmla="*/ 0 w 2779312"/>
              <a:gd name="connsiteY4" fmla="*/ 0 h 107904"/>
              <a:gd name="connsiteX0" fmla="*/ 0 w 2779313"/>
              <a:gd name="connsiteY0" fmla="*/ 0 h 107904"/>
              <a:gd name="connsiteX1" fmla="*/ 2779313 w 2779313"/>
              <a:gd name="connsiteY1" fmla="*/ 0 h 107904"/>
              <a:gd name="connsiteX2" fmla="*/ 2779313 w 2779313"/>
              <a:gd name="connsiteY2" fmla="*/ 95677 h 107904"/>
              <a:gd name="connsiteX3" fmla="*/ 5614 w 2779313"/>
              <a:gd name="connsiteY3" fmla="*/ 107904 h 107904"/>
              <a:gd name="connsiteX4" fmla="*/ 0 w 2779313"/>
              <a:gd name="connsiteY4" fmla="*/ 0 h 107904"/>
              <a:gd name="connsiteX0" fmla="*/ 1455 w 2780768"/>
              <a:gd name="connsiteY0" fmla="*/ 0 h 107904"/>
              <a:gd name="connsiteX1" fmla="*/ 2780768 w 2780768"/>
              <a:gd name="connsiteY1" fmla="*/ 0 h 107904"/>
              <a:gd name="connsiteX2" fmla="*/ 2780768 w 2780768"/>
              <a:gd name="connsiteY2" fmla="*/ 95677 h 107904"/>
              <a:gd name="connsiteX3" fmla="*/ 7069 w 2780768"/>
              <a:gd name="connsiteY3" fmla="*/ 107904 h 107904"/>
              <a:gd name="connsiteX4" fmla="*/ 1455 w 2780768"/>
              <a:gd name="connsiteY4" fmla="*/ 0 h 107904"/>
              <a:gd name="connsiteX0" fmla="*/ 1455 w 2780768"/>
              <a:gd name="connsiteY0" fmla="*/ 0 h 107904"/>
              <a:gd name="connsiteX1" fmla="*/ 2780768 w 2780768"/>
              <a:gd name="connsiteY1" fmla="*/ 0 h 107904"/>
              <a:gd name="connsiteX2" fmla="*/ 2780768 w 2780768"/>
              <a:gd name="connsiteY2" fmla="*/ 95677 h 107904"/>
              <a:gd name="connsiteX3" fmla="*/ 7069 w 2780768"/>
              <a:gd name="connsiteY3" fmla="*/ 107904 h 107904"/>
              <a:gd name="connsiteX4" fmla="*/ 1455 w 2780768"/>
              <a:gd name="connsiteY4" fmla="*/ 0 h 107904"/>
              <a:gd name="connsiteX0" fmla="*/ 0 w 2779313"/>
              <a:gd name="connsiteY0" fmla="*/ 0 h 107904"/>
              <a:gd name="connsiteX1" fmla="*/ 2779313 w 2779313"/>
              <a:gd name="connsiteY1" fmla="*/ 0 h 107904"/>
              <a:gd name="connsiteX2" fmla="*/ 2779313 w 2779313"/>
              <a:gd name="connsiteY2" fmla="*/ 95677 h 107904"/>
              <a:gd name="connsiteX3" fmla="*/ 5614 w 2779313"/>
              <a:gd name="connsiteY3" fmla="*/ 107904 h 107904"/>
              <a:gd name="connsiteX4" fmla="*/ 0 w 2779313"/>
              <a:gd name="connsiteY4" fmla="*/ 0 h 107904"/>
              <a:gd name="connsiteX0" fmla="*/ 977 w 2778732"/>
              <a:gd name="connsiteY0" fmla="*/ 0 h 110325"/>
              <a:gd name="connsiteX1" fmla="*/ 2778732 w 2778732"/>
              <a:gd name="connsiteY1" fmla="*/ 2421 h 110325"/>
              <a:gd name="connsiteX2" fmla="*/ 2778732 w 2778732"/>
              <a:gd name="connsiteY2" fmla="*/ 98098 h 110325"/>
              <a:gd name="connsiteX3" fmla="*/ 5033 w 2778732"/>
              <a:gd name="connsiteY3" fmla="*/ 110325 h 110325"/>
              <a:gd name="connsiteX4" fmla="*/ 977 w 2778732"/>
              <a:gd name="connsiteY4" fmla="*/ 0 h 110325"/>
              <a:gd name="connsiteX0" fmla="*/ 1905 w 2779660"/>
              <a:gd name="connsiteY0" fmla="*/ 0 h 110325"/>
              <a:gd name="connsiteX1" fmla="*/ 2779660 w 2779660"/>
              <a:gd name="connsiteY1" fmla="*/ 2421 h 110325"/>
              <a:gd name="connsiteX2" fmla="*/ 2779660 w 2779660"/>
              <a:gd name="connsiteY2" fmla="*/ 98098 h 110325"/>
              <a:gd name="connsiteX3" fmla="*/ 5961 w 2779660"/>
              <a:gd name="connsiteY3" fmla="*/ 110325 h 110325"/>
              <a:gd name="connsiteX4" fmla="*/ 1905 w 2779660"/>
              <a:gd name="connsiteY4" fmla="*/ 0 h 110325"/>
              <a:gd name="connsiteX0" fmla="*/ 1409 w 2779164"/>
              <a:gd name="connsiteY0" fmla="*/ 0 h 110325"/>
              <a:gd name="connsiteX1" fmla="*/ 2779164 w 2779164"/>
              <a:gd name="connsiteY1" fmla="*/ 2421 h 110325"/>
              <a:gd name="connsiteX2" fmla="*/ 2779164 w 2779164"/>
              <a:gd name="connsiteY2" fmla="*/ 98098 h 110325"/>
              <a:gd name="connsiteX3" fmla="*/ 5465 w 2779164"/>
              <a:gd name="connsiteY3" fmla="*/ 110325 h 110325"/>
              <a:gd name="connsiteX4" fmla="*/ 1409 w 2779164"/>
              <a:gd name="connsiteY4" fmla="*/ 0 h 110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9164" h="110325">
                <a:moveTo>
                  <a:pt x="1409" y="0"/>
                </a:moveTo>
                <a:lnTo>
                  <a:pt x="2779164" y="2421"/>
                </a:lnTo>
                <a:lnTo>
                  <a:pt x="2779164" y="98098"/>
                </a:lnTo>
                <a:lnTo>
                  <a:pt x="5465" y="110325"/>
                </a:lnTo>
                <a:cubicBezTo>
                  <a:pt x="-8048" y="78433"/>
                  <a:pt x="8682" y="37941"/>
                  <a:pt x="1409" y="0"/>
                </a:cubicBezTo>
                <a:close/>
              </a:path>
            </a:pathLst>
          </a:custGeom>
          <a:ln>
            <a:noFill/>
          </a:ln>
          <a:scene3d>
            <a:camera prst="orthographicFront"/>
            <a:lightRig rig="twoPt" dir="t"/>
          </a:scene3d>
          <a:sp3d contourW="12700" prstMaterial="dkEdge">
            <a:bevelT w="38100" h="374650" prst="hardEdge"/>
            <a:bevelB w="38100" h="0" prst="cross"/>
            <a:extrusionClr>
              <a:schemeClr val="accent1">
                <a:lumMod val="75000"/>
              </a:schemeClr>
            </a:extrusionClr>
            <a:contourClr>
              <a:schemeClr val="accent1">
                <a:lumMod val="7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 dirty="0"/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A734B8EC-4D97-4AC2-96F2-98E67BDDA899}"/>
              </a:ext>
            </a:extLst>
          </p:cNvPr>
          <p:cNvGrpSpPr/>
          <p:nvPr/>
        </p:nvGrpSpPr>
        <p:grpSpPr>
          <a:xfrm>
            <a:off x="70415" y="792213"/>
            <a:ext cx="11971264" cy="5438821"/>
            <a:chOff x="70415" y="792213"/>
            <a:chExt cx="11971264" cy="5438821"/>
          </a:xfrm>
        </p:grpSpPr>
        <p:sp>
          <p:nvSpPr>
            <p:cNvPr id="40" name="Rectangle : coins arrondis 39">
              <a:extLst>
                <a:ext uri="{FF2B5EF4-FFF2-40B4-BE49-F238E27FC236}">
                  <a16:creationId xmlns:a16="http://schemas.microsoft.com/office/drawing/2014/main" id="{D726FC9C-420F-4DDC-94FA-435676DDC078}"/>
                </a:ext>
              </a:extLst>
            </p:cNvPr>
            <p:cNvSpPr/>
            <p:nvPr/>
          </p:nvSpPr>
          <p:spPr>
            <a:xfrm>
              <a:off x="70415" y="792857"/>
              <a:ext cx="2433796" cy="360000"/>
            </a:xfrm>
            <a:prstGeom prst="roundRect">
              <a:avLst/>
            </a:prstGeom>
            <a:solidFill>
              <a:srgbClr val="D9DCE3"/>
            </a:solidFill>
            <a:ln>
              <a:solidFill>
                <a:schemeClr val="accent1">
                  <a:shade val="50000"/>
                </a:schemeClr>
              </a:solidFill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  <a:softEdge rad="12700"/>
            </a:effectLst>
            <a:scene3d>
              <a:camera prst="orthographicFront"/>
              <a:lightRig rig="threePt" dir="t"/>
            </a:scene3d>
            <a:sp3d prstMaterial="dkEdge">
              <a:bevelT/>
              <a:bevelB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tx1"/>
                  </a:solidFill>
                  <a:latin typeface="Tw Cen MT Condensed" panose="020B0606020104020203" pitchFamily="34" charset="0"/>
                </a:rPr>
                <a:t>Report Filters</a:t>
              </a:r>
              <a:endParaRPr lang="fr-FR" sz="2000" b="1" dirty="0">
                <a:solidFill>
                  <a:schemeClr val="tx1"/>
                </a:solidFill>
                <a:latin typeface="Tw Cen MT Condensed" panose="020B0606020104020203" pitchFamily="34" charset="0"/>
              </a:endParaRPr>
            </a:p>
          </p:txBody>
        </p:sp>
        <p:sp>
          <p:nvSpPr>
            <p:cNvPr id="50" name="Rectangle: Rounded Corners 45">
              <a:extLst>
                <a:ext uri="{FF2B5EF4-FFF2-40B4-BE49-F238E27FC236}">
                  <a16:creationId xmlns:a16="http://schemas.microsoft.com/office/drawing/2014/main" id="{96983D78-A628-48A3-B40A-8E1EE723F7E6}"/>
                </a:ext>
              </a:extLst>
            </p:cNvPr>
            <p:cNvSpPr/>
            <p:nvPr/>
          </p:nvSpPr>
          <p:spPr>
            <a:xfrm>
              <a:off x="2865272" y="792392"/>
              <a:ext cx="2984503" cy="326384"/>
            </a:xfrm>
            <a:prstGeom prst="round2SameRect">
              <a:avLst>
                <a:gd name="adj1" fmla="val 33719"/>
                <a:gd name="adj2" fmla="val 0"/>
              </a:avLst>
            </a:prstGeom>
            <a:solidFill>
              <a:srgbClr val="D9DCE3"/>
            </a:solidFill>
            <a:ln w="19050">
              <a:solidFill>
                <a:schemeClr val="tx1"/>
              </a:solidFill>
              <a:prstDash val="solid"/>
            </a:ln>
            <a:effectLst>
              <a:glow rad="101600">
                <a:schemeClr val="accent3">
                  <a:satMod val="175000"/>
                  <a:alpha val="40000"/>
                </a:schemeClr>
              </a:glow>
            </a:effectLst>
            <a:scene3d>
              <a:camera prst="orthographicFront"/>
              <a:lightRig rig="flat" dir="t"/>
            </a:scene3d>
            <a:sp3d extrusionH="76200" prstMaterial="dkEdge">
              <a:bevelT w="88900" h="381000" prst="cross"/>
              <a:bevelB w="88900" h="381000" prst="cross"/>
              <a:extrusionClr>
                <a:schemeClr val="accent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58" name="Rectangle: Rounded Corners 45">
              <a:extLst>
                <a:ext uri="{FF2B5EF4-FFF2-40B4-BE49-F238E27FC236}">
                  <a16:creationId xmlns:a16="http://schemas.microsoft.com/office/drawing/2014/main" id="{C3FD3F36-2489-4BAF-A4B6-5E8D308A3922}"/>
                </a:ext>
              </a:extLst>
            </p:cNvPr>
            <p:cNvSpPr/>
            <p:nvPr/>
          </p:nvSpPr>
          <p:spPr>
            <a:xfrm>
              <a:off x="5962476" y="792213"/>
              <a:ext cx="2984503" cy="326384"/>
            </a:xfrm>
            <a:prstGeom prst="round2SameRect">
              <a:avLst>
                <a:gd name="adj1" fmla="val 33719"/>
                <a:gd name="adj2" fmla="val 0"/>
              </a:avLst>
            </a:prstGeom>
            <a:solidFill>
              <a:srgbClr val="D9DCE3"/>
            </a:solidFill>
            <a:ln w="19050">
              <a:solidFill>
                <a:schemeClr val="tx1"/>
              </a:solidFill>
              <a:prstDash val="solid"/>
            </a:ln>
            <a:effectLst>
              <a:glow rad="101600">
                <a:schemeClr val="accent3">
                  <a:satMod val="175000"/>
                  <a:alpha val="40000"/>
                </a:schemeClr>
              </a:glow>
            </a:effectLst>
            <a:scene3d>
              <a:camera prst="orthographicFront"/>
              <a:lightRig rig="flat" dir="t"/>
            </a:scene3d>
            <a:sp3d extrusionH="76200" prstMaterial="dkEdge">
              <a:bevelT w="88900" h="381000" prst="cross"/>
              <a:bevelB w="88900" h="381000" prst="cross"/>
              <a:extrusionClr>
                <a:schemeClr val="accent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E31AA0AC-D63A-4044-BA80-51299EF827E0}"/>
                </a:ext>
              </a:extLst>
            </p:cNvPr>
            <p:cNvSpPr/>
            <p:nvPr/>
          </p:nvSpPr>
          <p:spPr>
            <a:xfrm>
              <a:off x="2865272" y="1124921"/>
              <a:ext cx="2984503" cy="2304000"/>
            </a:xfrm>
            <a:prstGeom prst="rect">
              <a:avLst/>
            </a:prstGeom>
            <a:solidFill>
              <a:schemeClr val="tx2"/>
            </a:solidFill>
            <a:ln w="19050">
              <a:solidFill>
                <a:schemeClr val="tx1"/>
              </a:solidFill>
              <a:prstDash val="solid"/>
            </a:ln>
            <a:effectLst>
              <a:glow rad="50800">
                <a:schemeClr val="tx1">
                  <a:alpha val="40000"/>
                </a:schemeClr>
              </a:glow>
            </a:effectLst>
            <a:scene3d>
              <a:camera prst="orthographicFront"/>
              <a:lightRig rig="flat" dir="t"/>
            </a:scene3d>
            <a:sp3d extrusionH="76200" prstMaterial="dkEdge">
              <a:bevelT h="381000" prst="cross"/>
              <a:bevelB w="139700" prst="cross"/>
              <a:extrusionClr>
                <a:schemeClr val="tx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00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2334745-37F9-4659-BCF1-3BFC1CCF14D6}"/>
                </a:ext>
              </a:extLst>
            </p:cNvPr>
            <p:cNvSpPr/>
            <p:nvPr/>
          </p:nvSpPr>
          <p:spPr>
            <a:xfrm>
              <a:off x="5962476" y="1123481"/>
              <a:ext cx="2984503" cy="2304000"/>
            </a:xfrm>
            <a:prstGeom prst="rect">
              <a:avLst/>
            </a:prstGeom>
            <a:solidFill>
              <a:schemeClr val="tx2"/>
            </a:solidFill>
            <a:ln w="19050">
              <a:solidFill>
                <a:schemeClr val="tx1"/>
              </a:solidFill>
              <a:prstDash val="solid"/>
            </a:ln>
            <a:effectLst>
              <a:glow rad="50800">
                <a:schemeClr val="tx1">
                  <a:alpha val="40000"/>
                </a:schemeClr>
              </a:glow>
            </a:effectLst>
            <a:scene3d>
              <a:camera prst="orthographicFront"/>
              <a:lightRig rig="flat" dir="t"/>
            </a:scene3d>
            <a:sp3d extrusionH="76200" prstMaterial="dkEdge">
              <a:bevelT h="381000" prst="cross"/>
              <a:bevelB w="139700" prst="cross"/>
              <a:extrusionClr>
                <a:schemeClr val="tx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00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60" name="Rectangle: Rounded Corners 45">
              <a:extLst>
                <a:ext uri="{FF2B5EF4-FFF2-40B4-BE49-F238E27FC236}">
                  <a16:creationId xmlns:a16="http://schemas.microsoft.com/office/drawing/2014/main" id="{C46B62E0-15A8-47A2-8D6A-5DDB4FF13FE4}"/>
                </a:ext>
              </a:extLst>
            </p:cNvPr>
            <p:cNvSpPr/>
            <p:nvPr/>
          </p:nvSpPr>
          <p:spPr>
            <a:xfrm>
              <a:off x="9057176" y="792280"/>
              <a:ext cx="2984503" cy="326384"/>
            </a:xfrm>
            <a:prstGeom prst="round2SameRect">
              <a:avLst>
                <a:gd name="adj1" fmla="val 33719"/>
                <a:gd name="adj2" fmla="val 0"/>
              </a:avLst>
            </a:prstGeom>
            <a:solidFill>
              <a:srgbClr val="D9DCE3"/>
            </a:solidFill>
            <a:ln w="19050">
              <a:solidFill>
                <a:schemeClr val="tx1"/>
              </a:solidFill>
              <a:prstDash val="solid"/>
            </a:ln>
            <a:effectLst>
              <a:glow rad="101600">
                <a:schemeClr val="accent3">
                  <a:satMod val="175000"/>
                  <a:alpha val="40000"/>
                </a:schemeClr>
              </a:glow>
            </a:effectLst>
            <a:scene3d>
              <a:camera prst="orthographicFront"/>
              <a:lightRig rig="flat" dir="t"/>
            </a:scene3d>
            <a:sp3d extrusionH="76200" prstMaterial="dkEdge">
              <a:bevelT w="88900" h="381000" prst="cross"/>
              <a:bevelB w="88900" h="381000" prst="cross"/>
              <a:extrusionClr>
                <a:schemeClr val="accent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96D098BD-B1AC-4DA7-85B8-8437470B048A}"/>
                </a:ext>
              </a:extLst>
            </p:cNvPr>
            <p:cNvSpPr/>
            <p:nvPr/>
          </p:nvSpPr>
          <p:spPr>
            <a:xfrm>
              <a:off x="9054890" y="1123480"/>
              <a:ext cx="2984503" cy="2304000"/>
            </a:xfrm>
            <a:prstGeom prst="rect">
              <a:avLst/>
            </a:prstGeom>
            <a:solidFill>
              <a:schemeClr val="tx2"/>
            </a:solidFill>
            <a:ln w="19050">
              <a:solidFill>
                <a:schemeClr val="tx1"/>
              </a:solidFill>
              <a:prstDash val="solid"/>
            </a:ln>
            <a:effectLst>
              <a:glow rad="50800">
                <a:schemeClr val="tx1">
                  <a:alpha val="40000"/>
                </a:schemeClr>
              </a:glow>
            </a:effectLst>
            <a:scene3d>
              <a:camera prst="orthographicFront"/>
              <a:lightRig rig="flat" dir="t"/>
            </a:scene3d>
            <a:sp3d extrusionH="76200" prstMaterial="dkEdge">
              <a:bevelT h="381000" prst="cross"/>
              <a:bevelB w="139700" prst="cross"/>
              <a:extrusionClr>
                <a:schemeClr val="tx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00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44" name="Rectangle: Rounded Corners 45">
              <a:extLst>
                <a:ext uri="{FF2B5EF4-FFF2-40B4-BE49-F238E27FC236}">
                  <a16:creationId xmlns:a16="http://schemas.microsoft.com/office/drawing/2014/main" id="{698BC978-1D48-413B-8CC0-F6F07C035F8C}"/>
                </a:ext>
              </a:extLst>
            </p:cNvPr>
            <p:cNvSpPr/>
            <p:nvPr/>
          </p:nvSpPr>
          <p:spPr>
            <a:xfrm>
              <a:off x="2865272" y="3594505"/>
              <a:ext cx="2984503" cy="326384"/>
            </a:xfrm>
            <a:prstGeom prst="round2SameRect">
              <a:avLst>
                <a:gd name="adj1" fmla="val 33719"/>
                <a:gd name="adj2" fmla="val 0"/>
              </a:avLst>
            </a:prstGeom>
            <a:solidFill>
              <a:srgbClr val="D9DCE3"/>
            </a:solidFill>
            <a:ln w="19050">
              <a:solidFill>
                <a:schemeClr val="tx1"/>
              </a:solidFill>
              <a:prstDash val="solid"/>
            </a:ln>
            <a:effectLst>
              <a:glow rad="101600">
                <a:schemeClr val="accent3">
                  <a:satMod val="175000"/>
                  <a:alpha val="40000"/>
                </a:schemeClr>
              </a:glow>
            </a:effectLst>
            <a:scene3d>
              <a:camera prst="orthographicFront"/>
              <a:lightRig rig="flat" dir="t"/>
            </a:scene3d>
            <a:sp3d extrusionH="76200" prstMaterial="dkEdge">
              <a:bevelT w="88900" h="381000" prst="cross"/>
              <a:bevelB w="88900" h="381000" prst="cross"/>
              <a:extrusionClr>
                <a:schemeClr val="accent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45" name="Rectangle: Rounded Corners 45">
              <a:extLst>
                <a:ext uri="{FF2B5EF4-FFF2-40B4-BE49-F238E27FC236}">
                  <a16:creationId xmlns:a16="http://schemas.microsoft.com/office/drawing/2014/main" id="{8D8DCDE2-033A-4A89-B5E2-9C8A967170F4}"/>
                </a:ext>
              </a:extLst>
            </p:cNvPr>
            <p:cNvSpPr/>
            <p:nvPr/>
          </p:nvSpPr>
          <p:spPr>
            <a:xfrm>
              <a:off x="5962476" y="3594326"/>
              <a:ext cx="2984503" cy="326384"/>
            </a:xfrm>
            <a:prstGeom prst="round2SameRect">
              <a:avLst>
                <a:gd name="adj1" fmla="val 33719"/>
                <a:gd name="adj2" fmla="val 0"/>
              </a:avLst>
            </a:prstGeom>
            <a:solidFill>
              <a:srgbClr val="D9DCE3"/>
            </a:solidFill>
            <a:ln w="19050">
              <a:solidFill>
                <a:schemeClr val="tx1"/>
              </a:solidFill>
              <a:prstDash val="solid"/>
            </a:ln>
            <a:effectLst>
              <a:glow rad="101600">
                <a:schemeClr val="accent3">
                  <a:satMod val="175000"/>
                  <a:alpha val="40000"/>
                </a:schemeClr>
              </a:glow>
            </a:effectLst>
            <a:scene3d>
              <a:camera prst="orthographicFront"/>
              <a:lightRig rig="flat" dir="t"/>
            </a:scene3d>
            <a:sp3d extrusionH="76200" prstMaterial="dkEdge">
              <a:bevelT w="88900" h="381000" prst="cross"/>
              <a:bevelB w="88900" h="381000" prst="cross"/>
              <a:extrusionClr>
                <a:schemeClr val="accent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2E0D8DCA-AF3C-4E4A-ABE7-F73748F88368}"/>
                </a:ext>
              </a:extLst>
            </p:cNvPr>
            <p:cNvSpPr/>
            <p:nvPr/>
          </p:nvSpPr>
          <p:spPr>
            <a:xfrm>
              <a:off x="2865272" y="3927034"/>
              <a:ext cx="2984503" cy="2304000"/>
            </a:xfrm>
            <a:prstGeom prst="rect">
              <a:avLst/>
            </a:prstGeom>
            <a:solidFill>
              <a:schemeClr val="tx2"/>
            </a:solidFill>
            <a:ln w="19050">
              <a:solidFill>
                <a:schemeClr val="tx1"/>
              </a:solidFill>
              <a:prstDash val="solid"/>
            </a:ln>
            <a:effectLst>
              <a:glow rad="50800">
                <a:schemeClr val="tx1">
                  <a:alpha val="40000"/>
                </a:schemeClr>
              </a:glow>
            </a:effectLst>
            <a:scene3d>
              <a:camera prst="orthographicFront"/>
              <a:lightRig rig="flat" dir="t"/>
            </a:scene3d>
            <a:sp3d extrusionH="76200" prstMaterial="dkEdge">
              <a:bevelT h="381000" prst="cross"/>
              <a:bevelB w="139700" prst="cross"/>
              <a:extrusionClr>
                <a:schemeClr val="tx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00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B2E0FE0B-F839-4132-8CAE-87D03EDA8AA8}"/>
                </a:ext>
              </a:extLst>
            </p:cNvPr>
            <p:cNvSpPr/>
            <p:nvPr/>
          </p:nvSpPr>
          <p:spPr>
            <a:xfrm>
              <a:off x="5962476" y="3925594"/>
              <a:ext cx="2984503" cy="2304000"/>
            </a:xfrm>
            <a:prstGeom prst="rect">
              <a:avLst/>
            </a:prstGeom>
            <a:solidFill>
              <a:schemeClr val="tx2"/>
            </a:solidFill>
            <a:ln w="19050">
              <a:solidFill>
                <a:schemeClr val="tx1"/>
              </a:solidFill>
              <a:prstDash val="solid"/>
            </a:ln>
            <a:effectLst>
              <a:glow rad="50800">
                <a:schemeClr val="tx1">
                  <a:alpha val="40000"/>
                </a:schemeClr>
              </a:glow>
            </a:effectLst>
            <a:scene3d>
              <a:camera prst="orthographicFront"/>
              <a:lightRig rig="flat" dir="t"/>
            </a:scene3d>
            <a:sp3d extrusionH="76200" prstMaterial="dkEdge">
              <a:bevelT h="381000" prst="cross"/>
              <a:bevelB w="139700" prst="cross"/>
              <a:extrusionClr>
                <a:schemeClr val="tx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00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48" name="Rectangle: Rounded Corners 45">
              <a:extLst>
                <a:ext uri="{FF2B5EF4-FFF2-40B4-BE49-F238E27FC236}">
                  <a16:creationId xmlns:a16="http://schemas.microsoft.com/office/drawing/2014/main" id="{5BC7F8A3-1E5D-483A-B930-2149399CF6E3}"/>
                </a:ext>
              </a:extLst>
            </p:cNvPr>
            <p:cNvSpPr/>
            <p:nvPr/>
          </p:nvSpPr>
          <p:spPr>
            <a:xfrm>
              <a:off x="9057176" y="3594393"/>
              <a:ext cx="2984503" cy="326384"/>
            </a:xfrm>
            <a:prstGeom prst="round2SameRect">
              <a:avLst>
                <a:gd name="adj1" fmla="val 33719"/>
                <a:gd name="adj2" fmla="val 0"/>
              </a:avLst>
            </a:prstGeom>
            <a:solidFill>
              <a:srgbClr val="D9DCE3"/>
            </a:solidFill>
            <a:ln w="19050">
              <a:solidFill>
                <a:schemeClr val="tx1"/>
              </a:solidFill>
              <a:prstDash val="solid"/>
            </a:ln>
            <a:effectLst>
              <a:glow rad="101600">
                <a:schemeClr val="accent3">
                  <a:satMod val="175000"/>
                  <a:alpha val="40000"/>
                </a:schemeClr>
              </a:glow>
            </a:effectLst>
            <a:scene3d>
              <a:camera prst="orthographicFront"/>
              <a:lightRig rig="flat" dir="t"/>
            </a:scene3d>
            <a:sp3d extrusionH="76200" prstMaterial="dkEdge">
              <a:bevelT w="88900" h="381000" prst="cross"/>
              <a:bevelB w="88900" h="381000" prst="cross"/>
              <a:extrusionClr>
                <a:schemeClr val="accent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80461204-11C9-4AEA-B5A2-5D4D811F5B5F}"/>
                </a:ext>
              </a:extLst>
            </p:cNvPr>
            <p:cNvSpPr/>
            <p:nvPr/>
          </p:nvSpPr>
          <p:spPr>
            <a:xfrm>
              <a:off x="9054890" y="3925593"/>
              <a:ext cx="2984503" cy="2304000"/>
            </a:xfrm>
            <a:prstGeom prst="rect">
              <a:avLst/>
            </a:prstGeom>
            <a:solidFill>
              <a:schemeClr val="tx2"/>
            </a:solidFill>
            <a:ln w="19050">
              <a:solidFill>
                <a:schemeClr val="tx1"/>
              </a:solidFill>
              <a:prstDash val="solid"/>
            </a:ln>
            <a:effectLst>
              <a:glow rad="50800">
                <a:schemeClr val="tx1">
                  <a:alpha val="40000"/>
                </a:schemeClr>
              </a:glow>
            </a:effectLst>
            <a:scene3d>
              <a:camera prst="orthographicFront"/>
              <a:lightRig rig="flat" dir="t"/>
            </a:scene3d>
            <a:sp3d extrusionH="76200" prstMaterial="dkEdge">
              <a:bevelT h="381000" prst="cross"/>
              <a:bevelB w="139700" prst="cross"/>
              <a:extrusionClr>
                <a:schemeClr val="tx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00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sp>
        <p:nvSpPr>
          <p:cNvPr id="52" name="Rectangle: Rounded Corners 22">
            <a:extLst>
              <a:ext uri="{FF2B5EF4-FFF2-40B4-BE49-F238E27FC236}">
                <a16:creationId xmlns:a16="http://schemas.microsoft.com/office/drawing/2014/main" id="{10E54653-ADD6-4904-9497-860DA296474E}"/>
              </a:ext>
            </a:extLst>
          </p:cNvPr>
          <p:cNvSpPr/>
          <p:nvPr/>
        </p:nvSpPr>
        <p:spPr>
          <a:xfrm>
            <a:off x="70415" y="6363160"/>
            <a:ext cx="12024000" cy="432000"/>
          </a:xfrm>
          <a:prstGeom prst="roundRect">
            <a:avLst>
              <a:gd name="adj" fmla="val 5838"/>
            </a:avLst>
          </a:prstGeom>
          <a:solidFill>
            <a:srgbClr val="D9DCE3"/>
          </a:solidFill>
          <a:ln>
            <a:solidFill>
              <a:schemeClr val="accent1">
                <a:shade val="50000"/>
              </a:schemeClr>
            </a:solidFill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  <a:softEdge rad="12700"/>
          </a:effectLst>
          <a:scene3d>
            <a:camera prst="orthographicFront"/>
            <a:lightRig rig="threePt" dir="t"/>
          </a:scene3d>
          <a:sp3d prstMaterial="dkEdge"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46154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5" descr="Une image contenant personne, homme, assis, table&#10;&#10;Description générée automatiquement">
            <a:extLst>
              <a:ext uri="{FF2B5EF4-FFF2-40B4-BE49-F238E27FC236}">
                <a16:creationId xmlns:a16="http://schemas.microsoft.com/office/drawing/2014/main" id="{6C8E8DE7-F165-41FA-BD98-E73D0209A3E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11575" r="2" b="13310"/>
          <a:stretch/>
        </p:blipFill>
        <p:spPr>
          <a:xfrm>
            <a:off x="20" y="-77714"/>
            <a:ext cx="12195804" cy="6968596"/>
          </a:xfrm>
          <a:custGeom>
            <a:avLst/>
            <a:gdLst>
              <a:gd name="connsiteX0" fmla="*/ 0 w 12195824"/>
              <a:gd name="connsiteY0" fmla="*/ 0 h 6893684"/>
              <a:gd name="connsiteX1" fmla="*/ 12195824 w 12195824"/>
              <a:gd name="connsiteY1" fmla="*/ 0 h 6893684"/>
              <a:gd name="connsiteX2" fmla="*/ 12195824 w 12195824"/>
              <a:gd name="connsiteY2" fmla="*/ 6893684 h 6893684"/>
              <a:gd name="connsiteX3" fmla="*/ 0 w 12195824"/>
              <a:gd name="connsiteY3" fmla="*/ 6893684 h 6893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5824" h="6893684">
                <a:moveTo>
                  <a:pt x="0" y="0"/>
                </a:moveTo>
                <a:lnTo>
                  <a:pt x="12195824" y="0"/>
                </a:lnTo>
                <a:lnTo>
                  <a:pt x="12195824" y="6893684"/>
                </a:lnTo>
                <a:lnTo>
                  <a:pt x="0" y="6893684"/>
                </a:lnTo>
                <a:close/>
              </a:path>
            </a:pathLst>
          </a:custGeom>
          <a:solidFill>
            <a:srgbClr val="D9DCE3"/>
          </a:solidFill>
          <a:ln>
            <a:solidFill>
              <a:schemeClr val="accent1">
                <a:shade val="50000"/>
              </a:schemeClr>
            </a:solidFill>
          </a:ln>
          <a:effectLst>
            <a:glow rad="63500">
              <a:schemeClr val="accent6">
                <a:satMod val="175000"/>
                <a:alpha val="40000"/>
              </a:schemeClr>
            </a:glow>
            <a:outerShdw blurRad="76200" dir="13500000" sy="23000" kx="1200000" algn="br" rotWithShape="0">
              <a:prstClr val="black">
                <a:alpha val="20000"/>
              </a:prstClr>
            </a:outerShdw>
            <a:softEdge rad="12700"/>
          </a:effectLst>
          <a:scene3d>
            <a:camera prst="orthographicFront"/>
            <a:lightRig rig="threePt" dir="t"/>
          </a:scene3d>
          <a:sp3d>
            <a:bevelT/>
            <a:bevelB prst="relaxedInset"/>
          </a:sp3d>
        </p:spPr>
      </p:pic>
      <p:grpSp>
        <p:nvGrpSpPr>
          <p:cNvPr id="39" name="Groupe 38">
            <a:extLst>
              <a:ext uri="{FF2B5EF4-FFF2-40B4-BE49-F238E27FC236}">
                <a16:creationId xmlns:a16="http://schemas.microsoft.com/office/drawing/2014/main" id="{63272787-0180-48BA-BF22-1035D4AEB2D7}"/>
              </a:ext>
            </a:extLst>
          </p:cNvPr>
          <p:cNvGrpSpPr/>
          <p:nvPr/>
        </p:nvGrpSpPr>
        <p:grpSpPr>
          <a:xfrm>
            <a:off x="5871620" y="-21617"/>
            <a:ext cx="6301517" cy="6895945"/>
            <a:chOff x="5947489" y="-21617"/>
            <a:chExt cx="6301517" cy="6895945"/>
          </a:xfrm>
        </p:grpSpPr>
        <p:grpSp>
          <p:nvGrpSpPr>
            <p:cNvPr id="40" name="Groupe 39">
              <a:extLst>
                <a:ext uri="{FF2B5EF4-FFF2-40B4-BE49-F238E27FC236}">
                  <a16:creationId xmlns:a16="http://schemas.microsoft.com/office/drawing/2014/main" id="{EFE2D1CE-1864-44AE-9803-FB6ED0CD8C46}"/>
                </a:ext>
              </a:extLst>
            </p:cNvPr>
            <p:cNvGrpSpPr/>
            <p:nvPr/>
          </p:nvGrpSpPr>
          <p:grpSpPr>
            <a:xfrm>
              <a:off x="6026873" y="-21617"/>
              <a:ext cx="6222133" cy="6895945"/>
              <a:chOff x="4462381" y="-21617"/>
              <a:chExt cx="6222133" cy="6895945"/>
            </a:xfrm>
          </p:grpSpPr>
          <p:sp>
            <p:nvSpPr>
              <p:cNvPr id="47" name="Rectangle 2">
                <a:extLst>
                  <a:ext uri="{FF2B5EF4-FFF2-40B4-BE49-F238E27FC236}">
                    <a16:creationId xmlns:a16="http://schemas.microsoft.com/office/drawing/2014/main" id="{A24B5B62-1A01-4EEA-B009-276722625C34}"/>
                  </a:ext>
                </a:extLst>
              </p:cNvPr>
              <p:cNvSpPr/>
              <p:nvPr/>
            </p:nvSpPr>
            <p:spPr>
              <a:xfrm>
                <a:off x="4462381" y="-21617"/>
                <a:ext cx="6222133" cy="6895945"/>
              </a:xfrm>
              <a:custGeom>
                <a:avLst/>
                <a:gdLst>
                  <a:gd name="connsiteX0" fmla="*/ 0 w 12138305"/>
                  <a:gd name="connsiteY0" fmla="*/ 0 h 6865844"/>
                  <a:gd name="connsiteX1" fmla="*/ 12138305 w 12138305"/>
                  <a:gd name="connsiteY1" fmla="*/ 0 h 6865844"/>
                  <a:gd name="connsiteX2" fmla="*/ 12138305 w 12138305"/>
                  <a:gd name="connsiteY2" fmla="*/ 6865844 h 6865844"/>
                  <a:gd name="connsiteX3" fmla="*/ 0 w 12138305"/>
                  <a:gd name="connsiteY3" fmla="*/ 6865844 h 6865844"/>
                  <a:gd name="connsiteX4" fmla="*/ 0 w 12138305"/>
                  <a:gd name="connsiteY4" fmla="*/ 0 h 6865844"/>
                  <a:gd name="connsiteX0" fmla="*/ 0 w 12138305"/>
                  <a:gd name="connsiteY0" fmla="*/ 44970 h 6910814"/>
                  <a:gd name="connsiteX1" fmla="*/ 8054883 w 12138305"/>
                  <a:gd name="connsiteY1" fmla="*/ 0 h 6910814"/>
                  <a:gd name="connsiteX2" fmla="*/ 12138305 w 12138305"/>
                  <a:gd name="connsiteY2" fmla="*/ 44970 h 6910814"/>
                  <a:gd name="connsiteX3" fmla="*/ 12138305 w 12138305"/>
                  <a:gd name="connsiteY3" fmla="*/ 6910814 h 6910814"/>
                  <a:gd name="connsiteX4" fmla="*/ 0 w 12138305"/>
                  <a:gd name="connsiteY4" fmla="*/ 6910814 h 6910814"/>
                  <a:gd name="connsiteX5" fmla="*/ 0 w 12138305"/>
                  <a:gd name="connsiteY5" fmla="*/ 44970 h 6910814"/>
                  <a:gd name="connsiteX0" fmla="*/ 0 w 12138305"/>
                  <a:gd name="connsiteY0" fmla="*/ 44970 h 6940445"/>
                  <a:gd name="connsiteX1" fmla="*/ 8054883 w 12138305"/>
                  <a:gd name="connsiteY1" fmla="*/ 0 h 6940445"/>
                  <a:gd name="connsiteX2" fmla="*/ 12138305 w 12138305"/>
                  <a:gd name="connsiteY2" fmla="*/ 44970 h 6940445"/>
                  <a:gd name="connsiteX3" fmla="*/ 12138305 w 12138305"/>
                  <a:gd name="connsiteY3" fmla="*/ 6910814 h 6940445"/>
                  <a:gd name="connsiteX4" fmla="*/ 4082490 w 12138305"/>
                  <a:gd name="connsiteY4" fmla="*/ 6940445 h 6940445"/>
                  <a:gd name="connsiteX5" fmla="*/ 0 w 12138305"/>
                  <a:gd name="connsiteY5" fmla="*/ 6910814 h 6940445"/>
                  <a:gd name="connsiteX6" fmla="*/ 0 w 12138305"/>
                  <a:gd name="connsiteY6" fmla="*/ 44970 h 6940445"/>
                  <a:gd name="connsiteX0" fmla="*/ 0 w 12138305"/>
                  <a:gd name="connsiteY0" fmla="*/ 44970 h 6940445"/>
                  <a:gd name="connsiteX1" fmla="*/ 8054883 w 12138305"/>
                  <a:gd name="connsiteY1" fmla="*/ 0 h 6940445"/>
                  <a:gd name="connsiteX2" fmla="*/ 12138305 w 12138305"/>
                  <a:gd name="connsiteY2" fmla="*/ 44970 h 6940445"/>
                  <a:gd name="connsiteX3" fmla="*/ 12138305 w 12138305"/>
                  <a:gd name="connsiteY3" fmla="*/ 6910814 h 6940445"/>
                  <a:gd name="connsiteX4" fmla="*/ 4082490 w 12138305"/>
                  <a:gd name="connsiteY4" fmla="*/ 6940445 h 6940445"/>
                  <a:gd name="connsiteX5" fmla="*/ 0 w 12138305"/>
                  <a:gd name="connsiteY5" fmla="*/ 44970 h 6940445"/>
                  <a:gd name="connsiteX0" fmla="*/ 0 w 12138305"/>
                  <a:gd name="connsiteY0" fmla="*/ 44970 h 6940445"/>
                  <a:gd name="connsiteX1" fmla="*/ 8054883 w 12138305"/>
                  <a:gd name="connsiteY1" fmla="*/ 0 h 6940445"/>
                  <a:gd name="connsiteX2" fmla="*/ 12138305 w 12138305"/>
                  <a:gd name="connsiteY2" fmla="*/ 6910814 h 6940445"/>
                  <a:gd name="connsiteX3" fmla="*/ 4082490 w 12138305"/>
                  <a:gd name="connsiteY3" fmla="*/ 6940445 h 6940445"/>
                  <a:gd name="connsiteX4" fmla="*/ 0 w 12138305"/>
                  <a:gd name="connsiteY4" fmla="*/ 44970 h 6940445"/>
                  <a:gd name="connsiteX0" fmla="*/ 0 w 12138305"/>
                  <a:gd name="connsiteY0" fmla="*/ 0 h 6895475"/>
                  <a:gd name="connsiteX1" fmla="*/ 8083018 w 12138305"/>
                  <a:gd name="connsiteY1" fmla="*/ 4266 h 6895475"/>
                  <a:gd name="connsiteX2" fmla="*/ 12138305 w 12138305"/>
                  <a:gd name="connsiteY2" fmla="*/ 6865844 h 6895475"/>
                  <a:gd name="connsiteX3" fmla="*/ 4082490 w 12138305"/>
                  <a:gd name="connsiteY3" fmla="*/ 6895475 h 6895475"/>
                  <a:gd name="connsiteX4" fmla="*/ 0 w 12138305"/>
                  <a:gd name="connsiteY4" fmla="*/ 0 h 6895475"/>
                  <a:gd name="connsiteX0" fmla="*/ 0 w 12138305"/>
                  <a:gd name="connsiteY0" fmla="*/ 0 h 6867339"/>
                  <a:gd name="connsiteX1" fmla="*/ 8083018 w 12138305"/>
                  <a:gd name="connsiteY1" fmla="*/ 4266 h 6867339"/>
                  <a:gd name="connsiteX2" fmla="*/ 12138305 w 12138305"/>
                  <a:gd name="connsiteY2" fmla="*/ 6865844 h 6867339"/>
                  <a:gd name="connsiteX3" fmla="*/ 4082490 w 12138305"/>
                  <a:gd name="connsiteY3" fmla="*/ 6867339 h 6867339"/>
                  <a:gd name="connsiteX4" fmla="*/ 0 w 12138305"/>
                  <a:gd name="connsiteY4" fmla="*/ 0 h 6867339"/>
                  <a:gd name="connsiteX0" fmla="*/ 0 w 12187542"/>
                  <a:gd name="connsiteY0" fmla="*/ 0 h 6867339"/>
                  <a:gd name="connsiteX1" fmla="*/ 8083018 w 12187542"/>
                  <a:gd name="connsiteY1" fmla="*/ 4266 h 6867339"/>
                  <a:gd name="connsiteX2" fmla="*/ 12187542 w 12187542"/>
                  <a:gd name="connsiteY2" fmla="*/ 6865844 h 6867339"/>
                  <a:gd name="connsiteX3" fmla="*/ 4082490 w 12187542"/>
                  <a:gd name="connsiteY3" fmla="*/ 6867339 h 6867339"/>
                  <a:gd name="connsiteX4" fmla="*/ 0 w 12187542"/>
                  <a:gd name="connsiteY4" fmla="*/ 0 h 6867339"/>
                  <a:gd name="connsiteX0" fmla="*/ 0 w 12187542"/>
                  <a:gd name="connsiteY0" fmla="*/ 0 h 6889545"/>
                  <a:gd name="connsiteX1" fmla="*/ 8083018 w 12187542"/>
                  <a:gd name="connsiteY1" fmla="*/ 4266 h 6889545"/>
                  <a:gd name="connsiteX2" fmla="*/ 12187542 w 12187542"/>
                  <a:gd name="connsiteY2" fmla="*/ 6865844 h 6889545"/>
                  <a:gd name="connsiteX3" fmla="*/ 4071657 w 12187542"/>
                  <a:gd name="connsiteY3" fmla="*/ 6889545 h 6889545"/>
                  <a:gd name="connsiteX4" fmla="*/ 0 w 12187542"/>
                  <a:gd name="connsiteY4" fmla="*/ 0 h 6889545"/>
                  <a:gd name="connsiteX0" fmla="*/ 0 w 12187542"/>
                  <a:gd name="connsiteY0" fmla="*/ 0 h 6882143"/>
                  <a:gd name="connsiteX1" fmla="*/ 8083018 w 12187542"/>
                  <a:gd name="connsiteY1" fmla="*/ 4266 h 6882143"/>
                  <a:gd name="connsiteX2" fmla="*/ 12187542 w 12187542"/>
                  <a:gd name="connsiteY2" fmla="*/ 6865844 h 6882143"/>
                  <a:gd name="connsiteX3" fmla="*/ 4071657 w 12187542"/>
                  <a:gd name="connsiteY3" fmla="*/ 6882143 h 6882143"/>
                  <a:gd name="connsiteX4" fmla="*/ 0 w 12187542"/>
                  <a:gd name="connsiteY4" fmla="*/ 0 h 6882143"/>
                  <a:gd name="connsiteX0" fmla="*/ 0 w 12187542"/>
                  <a:gd name="connsiteY0" fmla="*/ 0 h 6882143"/>
                  <a:gd name="connsiteX1" fmla="*/ 8083018 w 12187542"/>
                  <a:gd name="connsiteY1" fmla="*/ 4266 h 6882143"/>
                  <a:gd name="connsiteX2" fmla="*/ 12187542 w 12187542"/>
                  <a:gd name="connsiteY2" fmla="*/ 6880649 h 6882143"/>
                  <a:gd name="connsiteX3" fmla="*/ 4071657 w 12187542"/>
                  <a:gd name="connsiteY3" fmla="*/ 6882143 h 6882143"/>
                  <a:gd name="connsiteX4" fmla="*/ 0 w 12187542"/>
                  <a:gd name="connsiteY4" fmla="*/ 0 h 68821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187542" h="6882143">
                    <a:moveTo>
                      <a:pt x="0" y="0"/>
                    </a:moveTo>
                    <a:lnTo>
                      <a:pt x="8083018" y="4266"/>
                    </a:lnTo>
                    <a:lnTo>
                      <a:pt x="12187542" y="6880649"/>
                    </a:lnTo>
                    <a:lnTo>
                      <a:pt x="4071657" y="68821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sp>
            <p:nvSpPr>
              <p:cNvPr id="48" name="Title 2">
                <a:extLst>
                  <a:ext uri="{FF2B5EF4-FFF2-40B4-BE49-F238E27FC236}">
                    <a16:creationId xmlns:a16="http://schemas.microsoft.com/office/drawing/2014/main" id="{2B6B3668-3135-4395-9CD1-06253B66488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10027" y="572570"/>
                <a:ext cx="4226102" cy="600250"/>
              </a:xfrm>
              <a:prstGeom prst="rect">
                <a:avLst/>
              </a:prstGeom>
              <a:solidFill>
                <a:schemeClr val="accent1">
                  <a:alpha val="0"/>
                </a:schemeClr>
              </a:solidFill>
              <a:ln>
                <a:noFill/>
              </a:ln>
              <a:effectLst>
                <a:glow rad="266700">
                  <a:schemeClr val="accent1">
                    <a:satMod val="175000"/>
                    <a:alpha val="40000"/>
                  </a:schemeClr>
                </a:glow>
                <a:innerShdw blurRad="114300">
                  <a:prstClr val="black"/>
                </a:innerShdw>
                <a:softEdge rad="0"/>
              </a:effectLst>
              <a:scene3d>
                <a:camera prst="orthographicFront"/>
                <a:lightRig rig="sunrise" dir="t"/>
              </a:scene3d>
              <a:sp3d extrusionH="76200" prstMaterial="dkEdge">
                <a:bevelT w="165100" prst="coolSlant"/>
                <a:bevelB w="165100" prst="coolSlant"/>
                <a:extrusionClr>
                  <a:schemeClr val="tx1"/>
                </a:extrusionClr>
              </a:sp3d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135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4200" b="1" dirty="0">
                    <a:solidFill>
                      <a:schemeClr val="bg1"/>
                    </a:solidFill>
                    <a:latin typeface="Oswald" panose="02000503000000000000" pitchFamily="2" charset="0"/>
                  </a:rPr>
                  <a:t>DATA ANALYTICS</a:t>
                </a:r>
              </a:p>
            </p:txBody>
          </p:sp>
          <p:sp>
            <p:nvSpPr>
              <p:cNvPr id="49" name="Rectangle : coins arrondis 48">
                <a:extLst>
                  <a:ext uri="{FF2B5EF4-FFF2-40B4-BE49-F238E27FC236}">
                    <a16:creationId xmlns:a16="http://schemas.microsoft.com/office/drawing/2014/main" id="{21F7FD49-5C38-4E98-ACC1-12B4832D779D}"/>
                  </a:ext>
                </a:extLst>
              </p:cNvPr>
              <p:cNvSpPr/>
              <p:nvPr/>
            </p:nvSpPr>
            <p:spPr>
              <a:xfrm>
                <a:off x="5595712" y="1872685"/>
                <a:ext cx="3079574" cy="544908"/>
              </a:xfrm>
              <a:prstGeom prst="roundRect">
                <a:avLst/>
              </a:prstGeom>
              <a:solidFill>
                <a:srgbClr val="D9DCE3"/>
              </a:solidFill>
              <a:ln>
                <a:solidFill>
                  <a:schemeClr val="accent1">
                    <a:shade val="50000"/>
                  </a:schemeClr>
                </a:solidFill>
              </a:ln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76200" dir="13500000" sy="23000" kx="1200000" algn="br" rotWithShape="0">
                  <a:prstClr val="black">
                    <a:alpha val="20000"/>
                  </a:prstClr>
                </a:outerShdw>
                <a:softEdge rad="12700"/>
              </a:effectLst>
              <a:scene3d>
                <a:camera prst="orthographicFront"/>
                <a:lightRig rig="threePt" dir="t"/>
              </a:scene3d>
              <a:sp3d>
                <a:bevelT/>
                <a:bevelB prst="relaxedInse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</p:grpSp>
        <p:grpSp>
          <p:nvGrpSpPr>
            <p:cNvPr id="41" name="Groupe 40">
              <a:extLst>
                <a:ext uri="{FF2B5EF4-FFF2-40B4-BE49-F238E27FC236}">
                  <a16:creationId xmlns:a16="http://schemas.microsoft.com/office/drawing/2014/main" id="{620E6647-BA94-433C-AA2E-6A9CFF660E8C}"/>
                </a:ext>
              </a:extLst>
            </p:cNvPr>
            <p:cNvGrpSpPr/>
            <p:nvPr/>
          </p:nvGrpSpPr>
          <p:grpSpPr>
            <a:xfrm>
              <a:off x="6790400" y="1213633"/>
              <a:ext cx="1797685" cy="236257"/>
              <a:chOff x="5261626" y="1270785"/>
              <a:chExt cx="1797685" cy="236257"/>
            </a:xfrm>
          </p:grpSpPr>
          <p:sp>
            <p:nvSpPr>
              <p:cNvPr id="45" name="Freeform: Shape 40">
                <a:extLst>
                  <a:ext uri="{FF2B5EF4-FFF2-40B4-BE49-F238E27FC236}">
                    <a16:creationId xmlns:a16="http://schemas.microsoft.com/office/drawing/2014/main" id="{BE84A283-BE7A-4E07-A2E5-B5D680AC05E5}"/>
                  </a:ext>
                </a:extLst>
              </p:cNvPr>
              <p:cNvSpPr/>
              <p:nvPr/>
            </p:nvSpPr>
            <p:spPr>
              <a:xfrm>
                <a:off x="5261626" y="1270785"/>
                <a:ext cx="1797685" cy="96009"/>
              </a:xfrm>
              <a:custGeom>
                <a:avLst/>
                <a:gdLst>
                  <a:gd name="connsiteX0" fmla="*/ 0 w 2779312"/>
                  <a:gd name="connsiteY0" fmla="*/ 0 h 95677"/>
                  <a:gd name="connsiteX1" fmla="*/ 2779312 w 2779312"/>
                  <a:gd name="connsiteY1" fmla="*/ 0 h 95677"/>
                  <a:gd name="connsiteX2" fmla="*/ 2779312 w 2779312"/>
                  <a:gd name="connsiteY2" fmla="*/ 95677 h 95677"/>
                  <a:gd name="connsiteX3" fmla="*/ 40539 w 2779312"/>
                  <a:gd name="connsiteY3" fmla="*/ 95677 h 956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79312" h="95677">
                    <a:moveTo>
                      <a:pt x="0" y="0"/>
                    </a:moveTo>
                    <a:lnTo>
                      <a:pt x="2779312" y="0"/>
                    </a:lnTo>
                    <a:lnTo>
                      <a:pt x="2779312" y="95677"/>
                    </a:lnTo>
                    <a:lnTo>
                      <a:pt x="40539" y="95677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1350" dirty="0"/>
              </a:p>
            </p:txBody>
          </p:sp>
          <p:sp>
            <p:nvSpPr>
              <p:cNvPr id="46" name="Freeform: Shape 41">
                <a:extLst>
                  <a:ext uri="{FF2B5EF4-FFF2-40B4-BE49-F238E27FC236}">
                    <a16:creationId xmlns:a16="http://schemas.microsoft.com/office/drawing/2014/main" id="{F1EE25BF-5816-49D7-BB9C-87014CD2307B}"/>
                  </a:ext>
                </a:extLst>
              </p:cNvPr>
              <p:cNvSpPr/>
              <p:nvPr/>
            </p:nvSpPr>
            <p:spPr>
              <a:xfrm>
                <a:off x="5299928" y="1411033"/>
                <a:ext cx="813762" cy="96009"/>
              </a:xfrm>
              <a:custGeom>
                <a:avLst/>
                <a:gdLst>
                  <a:gd name="connsiteX0" fmla="*/ 0 w 1258118"/>
                  <a:gd name="connsiteY0" fmla="*/ 0 h 95677"/>
                  <a:gd name="connsiteX1" fmla="*/ 1258118 w 1258118"/>
                  <a:gd name="connsiteY1" fmla="*/ 0 h 95677"/>
                  <a:gd name="connsiteX2" fmla="*/ 1258118 w 1258118"/>
                  <a:gd name="connsiteY2" fmla="*/ 95677 h 95677"/>
                  <a:gd name="connsiteX3" fmla="*/ 40539 w 1258118"/>
                  <a:gd name="connsiteY3" fmla="*/ 95677 h 956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58118" h="95677">
                    <a:moveTo>
                      <a:pt x="0" y="0"/>
                    </a:moveTo>
                    <a:lnTo>
                      <a:pt x="1258118" y="0"/>
                    </a:lnTo>
                    <a:lnTo>
                      <a:pt x="1258118" y="95677"/>
                    </a:lnTo>
                    <a:lnTo>
                      <a:pt x="40539" y="95677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1350" dirty="0"/>
              </a:p>
            </p:txBody>
          </p:sp>
        </p:grpSp>
        <p:sp>
          <p:nvSpPr>
            <p:cNvPr id="42" name="Freeform: Shape 78">
              <a:extLst>
                <a:ext uri="{FF2B5EF4-FFF2-40B4-BE49-F238E27FC236}">
                  <a16:creationId xmlns:a16="http://schemas.microsoft.com/office/drawing/2014/main" id="{5FC409E4-6B62-4C3D-9A03-205B4A576DB1}"/>
                </a:ext>
              </a:extLst>
            </p:cNvPr>
            <p:cNvSpPr/>
            <p:nvPr/>
          </p:nvSpPr>
          <p:spPr>
            <a:xfrm rot="480000">
              <a:off x="5947489" y="151746"/>
              <a:ext cx="2885001" cy="6570349"/>
            </a:xfrm>
            <a:custGeom>
              <a:avLst/>
              <a:gdLst>
                <a:gd name="connsiteX0" fmla="*/ 0 w 3081402"/>
                <a:gd name="connsiteY0" fmla="*/ 0 h 5123145"/>
                <a:gd name="connsiteX1" fmla="*/ 3081402 w 3081402"/>
                <a:gd name="connsiteY1" fmla="*/ 3081402 h 5123145"/>
                <a:gd name="connsiteX2" fmla="*/ 3081402 w 3081402"/>
                <a:gd name="connsiteY2" fmla="*/ 5123145 h 5123145"/>
                <a:gd name="connsiteX0" fmla="*/ 0 w 3081402"/>
                <a:gd name="connsiteY0" fmla="*/ 0 h 5123145"/>
                <a:gd name="connsiteX1" fmla="*/ 3081402 w 3081402"/>
                <a:gd name="connsiteY1" fmla="*/ 5123145 h 5123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81402" h="5123145">
                  <a:moveTo>
                    <a:pt x="0" y="0"/>
                  </a:moveTo>
                  <a:lnTo>
                    <a:pt x="3081402" y="5123145"/>
                  </a:lnTo>
                </a:path>
              </a:pathLst>
            </a:custGeom>
            <a:solidFill>
              <a:schemeClr val="bg2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43" name="Freeform: Shape 79">
              <a:extLst>
                <a:ext uri="{FF2B5EF4-FFF2-40B4-BE49-F238E27FC236}">
                  <a16:creationId xmlns:a16="http://schemas.microsoft.com/office/drawing/2014/main" id="{10F4AF2D-B91D-422C-8788-8EB594BB0EEA}"/>
                </a:ext>
              </a:extLst>
            </p:cNvPr>
            <p:cNvSpPr/>
            <p:nvPr/>
          </p:nvSpPr>
          <p:spPr>
            <a:xfrm rot="480000">
              <a:off x="6115116" y="41233"/>
              <a:ext cx="1086389" cy="2451656"/>
            </a:xfrm>
            <a:custGeom>
              <a:avLst/>
              <a:gdLst>
                <a:gd name="connsiteX0" fmla="*/ 0 w 891039"/>
                <a:gd name="connsiteY0" fmla="*/ 0 h 1485066"/>
                <a:gd name="connsiteX1" fmla="*/ 891039 w 891039"/>
                <a:gd name="connsiteY1" fmla="*/ 1485066 h 1485066"/>
                <a:gd name="connsiteX2" fmla="*/ 891039 w 891039"/>
                <a:gd name="connsiteY2" fmla="*/ 1485066 h 1485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1039" h="1485066">
                  <a:moveTo>
                    <a:pt x="0" y="0"/>
                  </a:moveTo>
                  <a:lnTo>
                    <a:pt x="891039" y="1485066"/>
                  </a:lnTo>
                  <a:lnTo>
                    <a:pt x="891039" y="1485066"/>
                  </a:lnTo>
                </a:path>
              </a:pathLst>
            </a:custGeom>
            <a:solidFill>
              <a:schemeClr val="bg2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44" name="ZoneTexte 43">
              <a:extLst>
                <a:ext uri="{FF2B5EF4-FFF2-40B4-BE49-F238E27FC236}">
                  <a16:creationId xmlns:a16="http://schemas.microsoft.com/office/drawing/2014/main" id="{03A23E77-C0EC-4783-9AA8-48D31D811CE3}"/>
                </a:ext>
              </a:extLst>
            </p:cNvPr>
            <p:cNvSpPr txBox="1"/>
            <p:nvPr/>
          </p:nvSpPr>
          <p:spPr>
            <a:xfrm>
              <a:off x="8302386" y="6499694"/>
              <a:ext cx="342637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  <a:latin typeface="Oswald" panose="02000503000000000000" pitchFamily="2" charset="0"/>
                </a:rPr>
                <a:t>Dibassi@hotmail.com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575726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e 2">
            <a:extLst>
              <a:ext uri="{FF2B5EF4-FFF2-40B4-BE49-F238E27FC236}">
                <a16:creationId xmlns:a16="http://schemas.microsoft.com/office/drawing/2014/main" id="{D67E01A1-4607-4145-B085-AE241AD4FFC4}"/>
              </a:ext>
            </a:extLst>
          </p:cNvPr>
          <p:cNvGrpSpPr/>
          <p:nvPr/>
        </p:nvGrpSpPr>
        <p:grpSpPr>
          <a:xfrm>
            <a:off x="20" y="-77714"/>
            <a:ext cx="12195804" cy="6968596"/>
            <a:chOff x="20" y="-77714"/>
            <a:chExt cx="12195804" cy="6968596"/>
          </a:xfrm>
        </p:grpSpPr>
        <p:pic>
          <p:nvPicPr>
            <p:cNvPr id="2" name="Picture Placeholder 5" descr="Une image contenant personne, homme, assis, table&#10;&#10;Description générée automatiquement">
              <a:extLst>
                <a:ext uri="{FF2B5EF4-FFF2-40B4-BE49-F238E27FC236}">
                  <a16:creationId xmlns:a16="http://schemas.microsoft.com/office/drawing/2014/main" id="{6C8E8DE7-F165-41FA-BD98-E73D0209A3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3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t="11575" r="2" b="13310"/>
            <a:stretch/>
          </p:blipFill>
          <p:spPr>
            <a:xfrm>
              <a:off x="20" y="-77714"/>
              <a:ext cx="12195804" cy="6968596"/>
            </a:xfrm>
            <a:custGeom>
              <a:avLst/>
              <a:gdLst>
                <a:gd name="connsiteX0" fmla="*/ 0 w 12195824"/>
                <a:gd name="connsiteY0" fmla="*/ 0 h 6893684"/>
                <a:gd name="connsiteX1" fmla="*/ 12195824 w 12195824"/>
                <a:gd name="connsiteY1" fmla="*/ 0 h 6893684"/>
                <a:gd name="connsiteX2" fmla="*/ 12195824 w 12195824"/>
                <a:gd name="connsiteY2" fmla="*/ 6893684 h 6893684"/>
                <a:gd name="connsiteX3" fmla="*/ 0 w 12195824"/>
                <a:gd name="connsiteY3" fmla="*/ 6893684 h 6893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95824" h="6893684">
                  <a:moveTo>
                    <a:pt x="0" y="0"/>
                  </a:moveTo>
                  <a:lnTo>
                    <a:pt x="12195824" y="0"/>
                  </a:lnTo>
                  <a:lnTo>
                    <a:pt x="12195824" y="6893684"/>
                  </a:lnTo>
                  <a:lnTo>
                    <a:pt x="0" y="6893684"/>
                  </a:lnTo>
                  <a:close/>
                </a:path>
              </a:pathLst>
            </a:custGeom>
            <a:noFill/>
            <a:effectLst>
              <a:innerShdw blurRad="114300">
                <a:prstClr val="black"/>
              </a:innerShdw>
            </a:effectLst>
          </p:spPr>
        </p:pic>
        <p:grpSp>
          <p:nvGrpSpPr>
            <p:cNvPr id="39" name="Groupe 38">
              <a:extLst>
                <a:ext uri="{FF2B5EF4-FFF2-40B4-BE49-F238E27FC236}">
                  <a16:creationId xmlns:a16="http://schemas.microsoft.com/office/drawing/2014/main" id="{63272787-0180-48BA-BF22-1035D4AEB2D7}"/>
                </a:ext>
              </a:extLst>
            </p:cNvPr>
            <p:cNvGrpSpPr/>
            <p:nvPr/>
          </p:nvGrpSpPr>
          <p:grpSpPr>
            <a:xfrm>
              <a:off x="5871620" y="-21617"/>
              <a:ext cx="6301517" cy="6895945"/>
              <a:chOff x="5947489" y="-21617"/>
              <a:chExt cx="6301517" cy="6895945"/>
            </a:xfrm>
          </p:grpSpPr>
          <p:grpSp>
            <p:nvGrpSpPr>
              <p:cNvPr id="40" name="Groupe 39">
                <a:extLst>
                  <a:ext uri="{FF2B5EF4-FFF2-40B4-BE49-F238E27FC236}">
                    <a16:creationId xmlns:a16="http://schemas.microsoft.com/office/drawing/2014/main" id="{EFE2D1CE-1864-44AE-9803-FB6ED0CD8C46}"/>
                  </a:ext>
                </a:extLst>
              </p:cNvPr>
              <p:cNvGrpSpPr/>
              <p:nvPr/>
            </p:nvGrpSpPr>
            <p:grpSpPr>
              <a:xfrm>
                <a:off x="6026873" y="-21617"/>
                <a:ext cx="6222133" cy="6895945"/>
                <a:chOff x="4462381" y="-21617"/>
                <a:chExt cx="6222133" cy="6895945"/>
              </a:xfrm>
            </p:grpSpPr>
            <p:sp>
              <p:nvSpPr>
                <p:cNvPr id="47" name="Rectangle 2">
                  <a:extLst>
                    <a:ext uri="{FF2B5EF4-FFF2-40B4-BE49-F238E27FC236}">
                      <a16:creationId xmlns:a16="http://schemas.microsoft.com/office/drawing/2014/main" id="{A24B5B62-1A01-4EEA-B009-276722625C34}"/>
                    </a:ext>
                  </a:extLst>
                </p:cNvPr>
                <p:cNvSpPr/>
                <p:nvPr/>
              </p:nvSpPr>
              <p:spPr>
                <a:xfrm>
                  <a:off x="4462381" y="-21617"/>
                  <a:ext cx="6222133" cy="6895945"/>
                </a:xfrm>
                <a:custGeom>
                  <a:avLst/>
                  <a:gdLst>
                    <a:gd name="connsiteX0" fmla="*/ 0 w 12138305"/>
                    <a:gd name="connsiteY0" fmla="*/ 0 h 6865844"/>
                    <a:gd name="connsiteX1" fmla="*/ 12138305 w 12138305"/>
                    <a:gd name="connsiteY1" fmla="*/ 0 h 6865844"/>
                    <a:gd name="connsiteX2" fmla="*/ 12138305 w 12138305"/>
                    <a:gd name="connsiteY2" fmla="*/ 6865844 h 6865844"/>
                    <a:gd name="connsiteX3" fmla="*/ 0 w 12138305"/>
                    <a:gd name="connsiteY3" fmla="*/ 6865844 h 6865844"/>
                    <a:gd name="connsiteX4" fmla="*/ 0 w 12138305"/>
                    <a:gd name="connsiteY4" fmla="*/ 0 h 6865844"/>
                    <a:gd name="connsiteX0" fmla="*/ 0 w 12138305"/>
                    <a:gd name="connsiteY0" fmla="*/ 44970 h 6910814"/>
                    <a:gd name="connsiteX1" fmla="*/ 8054883 w 12138305"/>
                    <a:gd name="connsiteY1" fmla="*/ 0 h 6910814"/>
                    <a:gd name="connsiteX2" fmla="*/ 12138305 w 12138305"/>
                    <a:gd name="connsiteY2" fmla="*/ 44970 h 6910814"/>
                    <a:gd name="connsiteX3" fmla="*/ 12138305 w 12138305"/>
                    <a:gd name="connsiteY3" fmla="*/ 6910814 h 6910814"/>
                    <a:gd name="connsiteX4" fmla="*/ 0 w 12138305"/>
                    <a:gd name="connsiteY4" fmla="*/ 6910814 h 6910814"/>
                    <a:gd name="connsiteX5" fmla="*/ 0 w 12138305"/>
                    <a:gd name="connsiteY5" fmla="*/ 44970 h 6910814"/>
                    <a:gd name="connsiteX0" fmla="*/ 0 w 12138305"/>
                    <a:gd name="connsiteY0" fmla="*/ 44970 h 6940445"/>
                    <a:gd name="connsiteX1" fmla="*/ 8054883 w 12138305"/>
                    <a:gd name="connsiteY1" fmla="*/ 0 h 6940445"/>
                    <a:gd name="connsiteX2" fmla="*/ 12138305 w 12138305"/>
                    <a:gd name="connsiteY2" fmla="*/ 44970 h 6940445"/>
                    <a:gd name="connsiteX3" fmla="*/ 12138305 w 12138305"/>
                    <a:gd name="connsiteY3" fmla="*/ 6910814 h 6940445"/>
                    <a:gd name="connsiteX4" fmla="*/ 4082490 w 12138305"/>
                    <a:gd name="connsiteY4" fmla="*/ 6940445 h 6940445"/>
                    <a:gd name="connsiteX5" fmla="*/ 0 w 12138305"/>
                    <a:gd name="connsiteY5" fmla="*/ 6910814 h 6940445"/>
                    <a:gd name="connsiteX6" fmla="*/ 0 w 12138305"/>
                    <a:gd name="connsiteY6" fmla="*/ 44970 h 6940445"/>
                    <a:gd name="connsiteX0" fmla="*/ 0 w 12138305"/>
                    <a:gd name="connsiteY0" fmla="*/ 44970 h 6940445"/>
                    <a:gd name="connsiteX1" fmla="*/ 8054883 w 12138305"/>
                    <a:gd name="connsiteY1" fmla="*/ 0 h 6940445"/>
                    <a:gd name="connsiteX2" fmla="*/ 12138305 w 12138305"/>
                    <a:gd name="connsiteY2" fmla="*/ 44970 h 6940445"/>
                    <a:gd name="connsiteX3" fmla="*/ 12138305 w 12138305"/>
                    <a:gd name="connsiteY3" fmla="*/ 6910814 h 6940445"/>
                    <a:gd name="connsiteX4" fmla="*/ 4082490 w 12138305"/>
                    <a:gd name="connsiteY4" fmla="*/ 6940445 h 6940445"/>
                    <a:gd name="connsiteX5" fmla="*/ 0 w 12138305"/>
                    <a:gd name="connsiteY5" fmla="*/ 44970 h 6940445"/>
                    <a:gd name="connsiteX0" fmla="*/ 0 w 12138305"/>
                    <a:gd name="connsiteY0" fmla="*/ 44970 h 6940445"/>
                    <a:gd name="connsiteX1" fmla="*/ 8054883 w 12138305"/>
                    <a:gd name="connsiteY1" fmla="*/ 0 h 6940445"/>
                    <a:gd name="connsiteX2" fmla="*/ 12138305 w 12138305"/>
                    <a:gd name="connsiteY2" fmla="*/ 6910814 h 6940445"/>
                    <a:gd name="connsiteX3" fmla="*/ 4082490 w 12138305"/>
                    <a:gd name="connsiteY3" fmla="*/ 6940445 h 6940445"/>
                    <a:gd name="connsiteX4" fmla="*/ 0 w 12138305"/>
                    <a:gd name="connsiteY4" fmla="*/ 44970 h 6940445"/>
                    <a:gd name="connsiteX0" fmla="*/ 0 w 12138305"/>
                    <a:gd name="connsiteY0" fmla="*/ 0 h 6895475"/>
                    <a:gd name="connsiteX1" fmla="*/ 8083018 w 12138305"/>
                    <a:gd name="connsiteY1" fmla="*/ 4266 h 6895475"/>
                    <a:gd name="connsiteX2" fmla="*/ 12138305 w 12138305"/>
                    <a:gd name="connsiteY2" fmla="*/ 6865844 h 6895475"/>
                    <a:gd name="connsiteX3" fmla="*/ 4082490 w 12138305"/>
                    <a:gd name="connsiteY3" fmla="*/ 6895475 h 6895475"/>
                    <a:gd name="connsiteX4" fmla="*/ 0 w 12138305"/>
                    <a:gd name="connsiteY4" fmla="*/ 0 h 6895475"/>
                    <a:gd name="connsiteX0" fmla="*/ 0 w 12138305"/>
                    <a:gd name="connsiteY0" fmla="*/ 0 h 6867339"/>
                    <a:gd name="connsiteX1" fmla="*/ 8083018 w 12138305"/>
                    <a:gd name="connsiteY1" fmla="*/ 4266 h 6867339"/>
                    <a:gd name="connsiteX2" fmla="*/ 12138305 w 12138305"/>
                    <a:gd name="connsiteY2" fmla="*/ 6865844 h 6867339"/>
                    <a:gd name="connsiteX3" fmla="*/ 4082490 w 12138305"/>
                    <a:gd name="connsiteY3" fmla="*/ 6867339 h 6867339"/>
                    <a:gd name="connsiteX4" fmla="*/ 0 w 12138305"/>
                    <a:gd name="connsiteY4" fmla="*/ 0 h 6867339"/>
                    <a:gd name="connsiteX0" fmla="*/ 0 w 12187542"/>
                    <a:gd name="connsiteY0" fmla="*/ 0 h 6867339"/>
                    <a:gd name="connsiteX1" fmla="*/ 8083018 w 12187542"/>
                    <a:gd name="connsiteY1" fmla="*/ 4266 h 6867339"/>
                    <a:gd name="connsiteX2" fmla="*/ 12187542 w 12187542"/>
                    <a:gd name="connsiteY2" fmla="*/ 6865844 h 6867339"/>
                    <a:gd name="connsiteX3" fmla="*/ 4082490 w 12187542"/>
                    <a:gd name="connsiteY3" fmla="*/ 6867339 h 6867339"/>
                    <a:gd name="connsiteX4" fmla="*/ 0 w 12187542"/>
                    <a:gd name="connsiteY4" fmla="*/ 0 h 6867339"/>
                    <a:gd name="connsiteX0" fmla="*/ 0 w 12187542"/>
                    <a:gd name="connsiteY0" fmla="*/ 0 h 6889545"/>
                    <a:gd name="connsiteX1" fmla="*/ 8083018 w 12187542"/>
                    <a:gd name="connsiteY1" fmla="*/ 4266 h 6889545"/>
                    <a:gd name="connsiteX2" fmla="*/ 12187542 w 12187542"/>
                    <a:gd name="connsiteY2" fmla="*/ 6865844 h 6889545"/>
                    <a:gd name="connsiteX3" fmla="*/ 4071657 w 12187542"/>
                    <a:gd name="connsiteY3" fmla="*/ 6889545 h 6889545"/>
                    <a:gd name="connsiteX4" fmla="*/ 0 w 12187542"/>
                    <a:gd name="connsiteY4" fmla="*/ 0 h 6889545"/>
                    <a:gd name="connsiteX0" fmla="*/ 0 w 12187542"/>
                    <a:gd name="connsiteY0" fmla="*/ 0 h 6882143"/>
                    <a:gd name="connsiteX1" fmla="*/ 8083018 w 12187542"/>
                    <a:gd name="connsiteY1" fmla="*/ 4266 h 6882143"/>
                    <a:gd name="connsiteX2" fmla="*/ 12187542 w 12187542"/>
                    <a:gd name="connsiteY2" fmla="*/ 6865844 h 6882143"/>
                    <a:gd name="connsiteX3" fmla="*/ 4071657 w 12187542"/>
                    <a:gd name="connsiteY3" fmla="*/ 6882143 h 6882143"/>
                    <a:gd name="connsiteX4" fmla="*/ 0 w 12187542"/>
                    <a:gd name="connsiteY4" fmla="*/ 0 h 6882143"/>
                    <a:gd name="connsiteX0" fmla="*/ 0 w 12187542"/>
                    <a:gd name="connsiteY0" fmla="*/ 0 h 6882143"/>
                    <a:gd name="connsiteX1" fmla="*/ 8083018 w 12187542"/>
                    <a:gd name="connsiteY1" fmla="*/ 4266 h 6882143"/>
                    <a:gd name="connsiteX2" fmla="*/ 12187542 w 12187542"/>
                    <a:gd name="connsiteY2" fmla="*/ 6880649 h 6882143"/>
                    <a:gd name="connsiteX3" fmla="*/ 4071657 w 12187542"/>
                    <a:gd name="connsiteY3" fmla="*/ 6882143 h 6882143"/>
                    <a:gd name="connsiteX4" fmla="*/ 0 w 12187542"/>
                    <a:gd name="connsiteY4" fmla="*/ 0 h 68821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187542" h="6882143">
                      <a:moveTo>
                        <a:pt x="0" y="0"/>
                      </a:moveTo>
                      <a:lnTo>
                        <a:pt x="8083018" y="4266"/>
                      </a:lnTo>
                      <a:lnTo>
                        <a:pt x="12187542" y="6880649"/>
                      </a:lnTo>
                      <a:lnTo>
                        <a:pt x="4071657" y="688214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/>
                </a:p>
              </p:txBody>
            </p:sp>
            <p:sp>
              <p:nvSpPr>
                <p:cNvPr id="48" name="Title 2">
                  <a:extLst>
                    <a:ext uri="{FF2B5EF4-FFF2-40B4-BE49-F238E27FC236}">
                      <a16:creationId xmlns:a16="http://schemas.microsoft.com/office/drawing/2014/main" id="{2B6B3668-3135-4395-9CD1-06253B664884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810027" y="572570"/>
                  <a:ext cx="4226102" cy="600250"/>
                </a:xfrm>
                <a:prstGeom prst="rect">
                  <a:avLst/>
                </a:prstGeom>
                <a:solidFill>
                  <a:schemeClr val="accent1">
                    <a:alpha val="0"/>
                  </a:schemeClr>
                </a:solidFill>
                <a:ln>
                  <a:noFill/>
                </a:ln>
                <a:effectLst>
                  <a:glow rad="266700">
                    <a:schemeClr val="accent1">
                      <a:satMod val="175000"/>
                      <a:alpha val="40000"/>
                    </a:schemeClr>
                  </a:glow>
                  <a:innerShdw blurRad="114300">
                    <a:prstClr val="black"/>
                  </a:innerShdw>
                  <a:softEdge rad="0"/>
                </a:effectLst>
                <a:scene3d>
                  <a:camera prst="orthographicFront"/>
                  <a:lightRig rig="sunrise" dir="t"/>
                </a:scene3d>
                <a:sp3d extrusionH="76200" prstMaterial="dkEdge">
                  <a:bevelT w="165100" prst="coolSlant"/>
                  <a:bevelB w="165100" prst="coolSlant"/>
                  <a:extrusionClr>
                    <a:schemeClr val="tx1"/>
                  </a:extrusionClr>
                </a:sp3d>
              </p:spPr>
              <p:txBody>
                <a:bodyPr vert="horz" lIns="91440" tIns="45720" rIns="91440" bIns="45720" rtlCol="0" anchor="ctr">
                  <a:noAutofit/>
                </a:bodyPr>
                <a:lstStyle>
                  <a:lvl1pPr algn="ctr" defTabSz="914400" rtl="0" eaLnBrk="1" latinLnBrk="0" hangingPunct="1">
                    <a:spcBef>
                      <a:spcPct val="0"/>
                    </a:spcBef>
                    <a:buNone/>
                    <a:defRPr sz="135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r>
                    <a:rPr lang="en-US" sz="4200" b="1" dirty="0">
                      <a:solidFill>
                        <a:schemeClr val="bg1"/>
                      </a:solidFill>
                      <a:latin typeface="Oswald" panose="02000503000000000000" pitchFamily="2" charset="0"/>
                    </a:rPr>
                    <a:t>DATA ANALYTICS</a:t>
                  </a:r>
                </a:p>
              </p:txBody>
            </p:sp>
            <p:sp>
              <p:nvSpPr>
                <p:cNvPr id="49" name="Rectangle : coins arrondis 48">
                  <a:extLst>
                    <a:ext uri="{FF2B5EF4-FFF2-40B4-BE49-F238E27FC236}">
                      <a16:creationId xmlns:a16="http://schemas.microsoft.com/office/drawing/2014/main" id="{21F7FD49-5C38-4E98-ACC1-12B4832D779D}"/>
                    </a:ext>
                  </a:extLst>
                </p:cNvPr>
                <p:cNvSpPr/>
                <p:nvPr/>
              </p:nvSpPr>
              <p:spPr>
                <a:xfrm>
                  <a:off x="5595711" y="1734365"/>
                  <a:ext cx="3502125" cy="683228"/>
                </a:xfrm>
                <a:prstGeom prst="roundRect">
                  <a:avLst/>
                </a:prstGeom>
                <a:solidFill>
                  <a:srgbClr val="D9DCE3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76200" dir="13500000" sy="23000" kx="1200000" algn="br" rotWithShape="0">
                    <a:prstClr val="black">
                      <a:alpha val="20000"/>
                    </a:prstClr>
                  </a:outerShdw>
                  <a:softEdge rad="12700"/>
                </a:effectLst>
                <a:scene3d>
                  <a:camera prst="orthographicFront"/>
                  <a:lightRig rig="flood" dir="t"/>
                </a:scene3d>
                <a:sp3d prstMaterial="dkEdge">
                  <a:bevelT/>
                  <a:bevelB prst="relaxedInset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dirty="0"/>
                </a:p>
              </p:txBody>
            </p:sp>
            <p:sp>
              <p:nvSpPr>
                <p:cNvPr id="50" name="Rectangle : coins arrondis 49">
                  <a:extLst>
                    <a:ext uri="{FF2B5EF4-FFF2-40B4-BE49-F238E27FC236}">
                      <a16:creationId xmlns:a16="http://schemas.microsoft.com/office/drawing/2014/main" id="{6B51C382-22CC-4E0B-8ECA-F555F88839B2}"/>
                    </a:ext>
                  </a:extLst>
                </p:cNvPr>
                <p:cNvSpPr/>
                <p:nvPr/>
              </p:nvSpPr>
              <p:spPr>
                <a:xfrm>
                  <a:off x="5889171" y="2785164"/>
                  <a:ext cx="3502125" cy="683228"/>
                </a:xfrm>
                <a:prstGeom prst="roundRect">
                  <a:avLst/>
                </a:prstGeom>
                <a:solidFill>
                  <a:srgbClr val="D9DCE3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76200" dir="13500000" sy="23000" kx="1200000" algn="br" rotWithShape="0">
                    <a:prstClr val="black">
                      <a:alpha val="20000"/>
                    </a:prstClr>
                  </a:outerShdw>
                  <a:softEdge rad="12700"/>
                </a:effectLst>
                <a:scene3d>
                  <a:camera prst="orthographicFront"/>
                  <a:lightRig rig="flood" dir="t"/>
                </a:scene3d>
                <a:sp3d prstMaterial="dkEdge">
                  <a:bevelT/>
                  <a:bevelB prst="relaxedInset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dirty="0"/>
                </a:p>
              </p:txBody>
            </p:sp>
            <p:sp>
              <p:nvSpPr>
                <p:cNvPr id="51" name="Rectangle : coins arrondis 50">
                  <a:extLst>
                    <a:ext uri="{FF2B5EF4-FFF2-40B4-BE49-F238E27FC236}">
                      <a16:creationId xmlns:a16="http://schemas.microsoft.com/office/drawing/2014/main" id="{127023D4-C553-453F-8C26-B244B41180F5}"/>
                    </a:ext>
                  </a:extLst>
                </p:cNvPr>
                <p:cNvSpPr/>
                <p:nvPr/>
              </p:nvSpPr>
              <p:spPr>
                <a:xfrm>
                  <a:off x="6189199" y="3853188"/>
                  <a:ext cx="3502125" cy="683228"/>
                </a:xfrm>
                <a:prstGeom prst="roundRect">
                  <a:avLst/>
                </a:prstGeom>
                <a:solidFill>
                  <a:srgbClr val="D9DCE3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76200" dir="13500000" sy="23000" kx="1200000" algn="br" rotWithShape="0">
                    <a:prstClr val="black">
                      <a:alpha val="20000"/>
                    </a:prstClr>
                  </a:outerShdw>
                  <a:softEdge rad="12700"/>
                </a:effectLst>
                <a:scene3d>
                  <a:camera prst="orthographicFront"/>
                  <a:lightRig rig="flood" dir="t"/>
                </a:scene3d>
                <a:sp3d prstMaterial="dkEdge">
                  <a:bevelT/>
                  <a:bevelB prst="relaxedInset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dirty="0"/>
                </a:p>
              </p:txBody>
            </p:sp>
            <p:sp>
              <p:nvSpPr>
                <p:cNvPr id="52" name="Rectangle : coins arrondis 51">
                  <a:extLst>
                    <a:ext uri="{FF2B5EF4-FFF2-40B4-BE49-F238E27FC236}">
                      <a16:creationId xmlns:a16="http://schemas.microsoft.com/office/drawing/2014/main" id="{2C9552F8-3DFC-4A99-A1F3-BA6FC6A6BDE5}"/>
                    </a:ext>
                  </a:extLst>
                </p:cNvPr>
                <p:cNvSpPr/>
                <p:nvPr/>
              </p:nvSpPr>
              <p:spPr>
                <a:xfrm>
                  <a:off x="6482659" y="4903987"/>
                  <a:ext cx="3502125" cy="683228"/>
                </a:xfrm>
                <a:prstGeom prst="roundRect">
                  <a:avLst/>
                </a:prstGeom>
                <a:solidFill>
                  <a:srgbClr val="D9DCE3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76200" dir="13500000" sy="23000" kx="1200000" algn="br" rotWithShape="0">
                    <a:prstClr val="black">
                      <a:alpha val="20000"/>
                    </a:prstClr>
                  </a:outerShdw>
                  <a:softEdge rad="12700"/>
                </a:effectLst>
                <a:scene3d>
                  <a:camera prst="orthographicFront"/>
                  <a:lightRig rig="flood" dir="t"/>
                </a:scene3d>
                <a:sp3d prstMaterial="dkEdge">
                  <a:bevelT/>
                  <a:bevelB prst="relaxedInset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dirty="0"/>
                </a:p>
              </p:txBody>
            </p:sp>
          </p:grpSp>
          <p:grpSp>
            <p:nvGrpSpPr>
              <p:cNvPr id="41" name="Groupe 40">
                <a:extLst>
                  <a:ext uri="{FF2B5EF4-FFF2-40B4-BE49-F238E27FC236}">
                    <a16:creationId xmlns:a16="http://schemas.microsoft.com/office/drawing/2014/main" id="{620E6647-BA94-433C-AA2E-6A9CFF660E8C}"/>
                  </a:ext>
                </a:extLst>
              </p:cNvPr>
              <p:cNvGrpSpPr/>
              <p:nvPr/>
            </p:nvGrpSpPr>
            <p:grpSpPr>
              <a:xfrm>
                <a:off x="6790400" y="1213633"/>
                <a:ext cx="1797685" cy="236257"/>
                <a:chOff x="5261626" y="1270785"/>
                <a:chExt cx="1797685" cy="236257"/>
              </a:xfrm>
            </p:grpSpPr>
            <p:sp>
              <p:nvSpPr>
                <p:cNvPr id="45" name="Freeform: Shape 40">
                  <a:extLst>
                    <a:ext uri="{FF2B5EF4-FFF2-40B4-BE49-F238E27FC236}">
                      <a16:creationId xmlns:a16="http://schemas.microsoft.com/office/drawing/2014/main" id="{BE84A283-BE7A-4E07-A2E5-B5D680AC05E5}"/>
                    </a:ext>
                  </a:extLst>
                </p:cNvPr>
                <p:cNvSpPr/>
                <p:nvPr/>
              </p:nvSpPr>
              <p:spPr>
                <a:xfrm>
                  <a:off x="5261626" y="1270785"/>
                  <a:ext cx="1797685" cy="96009"/>
                </a:xfrm>
                <a:custGeom>
                  <a:avLst/>
                  <a:gdLst>
                    <a:gd name="connsiteX0" fmla="*/ 0 w 2779312"/>
                    <a:gd name="connsiteY0" fmla="*/ 0 h 95677"/>
                    <a:gd name="connsiteX1" fmla="*/ 2779312 w 2779312"/>
                    <a:gd name="connsiteY1" fmla="*/ 0 h 95677"/>
                    <a:gd name="connsiteX2" fmla="*/ 2779312 w 2779312"/>
                    <a:gd name="connsiteY2" fmla="*/ 95677 h 95677"/>
                    <a:gd name="connsiteX3" fmla="*/ 40539 w 2779312"/>
                    <a:gd name="connsiteY3" fmla="*/ 95677 h 956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779312" h="95677">
                      <a:moveTo>
                        <a:pt x="0" y="0"/>
                      </a:moveTo>
                      <a:lnTo>
                        <a:pt x="2779312" y="0"/>
                      </a:lnTo>
                      <a:lnTo>
                        <a:pt x="2779312" y="95677"/>
                      </a:lnTo>
                      <a:lnTo>
                        <a:pt x="40539" y="95677"/>
                      </a:lnTo>
                      <a:close/>
                    </a:path>
                  </a:pathLst>
                </a:cu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sz="1350" dirty="0"/>
                </a:p>
              </p:txBody>
            </p:sp>
            <p:sp>
              <p:nvSpPr>
                <p:cNvPr id="46" name="Freeform: Shape 41">
                  <a:extLst>
                    <a:ext uri="{FF2B5EF4-FFF2-40B4-BE49-F238E27FC236}">
                      <a16:creationId xmlns:a16="http://schemas.microsoft.com/office/drawing/2014/main" id="{F1EE25BF-5816-49D7-BB9C-87014CD2307B}"/>
                    </a:ext>
                  </a:extLst>
                </p:cNvPr>
                <p:cNvSpPr/>
                <p:nvPr/>
              </p:nvSpPr>
              <p:spPr>
                <a:xfrm>
                  <a:off x="5299928" y="1411033"/>
                  <a:ext cx="813762" cy="96009"/>
                </a:xfrm>
                <a:custGeom>
                  <a:avLst/>
                  <a:gdLst>
                    <a:gd name="connsiteX0" fmla="*/ 0 w 1258118"/>
                    <a:gd name="connsiteY0" fmla="*/ 0 h 95677"/>
                    <a:gd name="connsiteX1" fmla="*/ 1258118 w 1258118"/>
                    <a:gd name="connsiteY1" fmla="*/ 0 h 95677"/>
                    <a:gd name="connsiteX2" fmla="*/ 1258118 w 1258118"/>
                    <a:gd name="connsiteY2" fmla="*/ 95677 h 95677"/>
                    <a:gd name="connsiteX3" fmla="*/ 40539 w 1258118"/>
                    <a:gd name="connsiteY3" fmla="*/ 95677 h 956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58118" h="95677">
                      <a:moveTo>
                        <a:pt x="0" y="0"/>
                      </a:moveTo>
                      <a:lnTo>
                        <a:pt x="1258118" y="0"/>
                      </a:lnTo>
                      <a:lnTo>
                        <a:pt x="1258118" y="95677"/>
                      </a:lnTo>
                      <a:lnTo>
                        <a:pt x="40539" y="95677"/>
                      </a:lnTo>
                      <a:close/>
                    </a:path>
                  </a:pathLst>
                </a:cu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sz="1350" dirty="0"/>
                </a:p>
              </p:txBody>
            </p:sp>
          </p:grpSp>
          <p:sp>
            <p:nvSpPr>
              <p:cNvPr id="42" name="Freeform: Shape 78">
                <a:extLst>
                  <a:ext uri="{FF2B5EF4-FFF2-40B4-BE49-F238E27FC236}">
                    <a16:creationId xmlns:a16="http://schemas.microsoft.com/office/drawing/2014/main" id="{5FC409E4-6B62-4C3D-9A03-205B4A576DB1}"/>
                  </a:ext>
                </a:extLst>
              </p:cNvPr>
              <p:cNvSpPr/>
              <p:nvPr/>
            </p:nvSpPr>
            <p:spPr>
              <a:xfrm rot="480000">
                <a:off x="5947489" y="151746"/>
                <a:ext cx="2885001" cy="6570349"/>
              </a:xfrm>
              <a:custGeom>
                <a:avLst/>
                <a:gdLst>
                  <a:gd name="connsiteX0" fmla="*/ 0 w 3081402"/>
                  <a:gd name="connsiteY0" fmla="*/ 0 h 5123145"/>
                  <a:gd name="connsiteX1" fmla="*/ 3081402 w 3081402"/>
                  <a:gd name="connsiteY1" fmla="*/ 3081402 h 5123145"/>
                  <a:gd name="connsiteX2" fmla="*/ 3081402 w 3081402"/>
                  <a:gd name="connsiteY2" fmla="*/ 5123145 h 5123145"/>
                  <a:gd name="connsiteX0" fmla="*/ 0 w 3081402"/>
                  <a:gd name="connsiteY0" fmla="*/ 0 h 5123145"/>
                  <a:gd name="connsiteX1" fmla="*/ 3081402 w 3081402"/>
                  <a:gd name="connsiteY1" fmla="*/ 5123145 h 51231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081402" h="5123145">
                    <a:moveTo>
                      <a:pt x="0" y="0"/>
                    </a:moveTo>
                    <a:lnTo>
                      <a:pt x="3081402" y="5123145"/>
                    </a:lnTo>
                  </a:path>
                </a:pathLst>
              </a:custGeom>
              <a:solidFill>
                <a:schemeClr val="bg2"/>
              </a:solidFill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sp>
            <p:nvSpPr>
              <p:cNvPr id="43" name="Freeform: Shape 79">
                <a:extLst>
                  <a:ext uri="{FF2B5EF4-FFF2-40B4-BE49-F238E27FC236}">
                    <a16:creationId xmlns:a16="http://schemas.microsoft.com/office/drawing/2014/main" id="{10F4AF2D-B91D-422C-8788-8EB594BB0EEA}"/>
                  </a:ext>
                </a:extLst>
              </p:cNvPr>
              <p:cNvSpPr/>
              <p:nvPr/>
            </p:nvSpPr>
            <p:spPr>
              <a:xfrm rot="480000">
                <a:off x="6115116" y="41233"/>
                <a:ext cx="1086389" cy="2451656"/>
              </a:xfrm>
              <a:custGeom>
                <a:avLst/>
                <a:gdLst>
                  <a:gd name="connsiteX0" fmla="*/ 0 w 891039"/>
                  <a:gd name="connsiteY0" fmla="*/ 0 h 1485066"/>
                  <a:gd name="connsiteX1" fmla="*/ 891039 w 891039"/>
                  <a:gd name="connsiteY1" fmla="*/ 1485066 h 1485066"/>
                  <a:gd name="connsiteX2" fmla="*/ 891039 w 891039"/>
                  <a:gd name="connsiteY2" fmla="*/ 1485066 h 14850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91039" h="1485066">
                    <a:moveTo>
                      <a:pt x="0" y="0"/>
                    </a:moveTo>
                    <a:lnTo>
                      <a:pt x="891039" y="1485066"/>
                    </a:lnTo>
                    <a:lnTo>
                      <a:pt x="891039" y="1485066"/>
                    </a:lnTo>
                  </a:path>
                </a:pathLst>
              </a:custGeom>
              <a:solidFill>
                <a:schemeClr val="bg2"/>
              </a:solidFill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sp>
            <p:nvSpPr>
              <p:cNvPr id="44" name="ZoneTexte 43">
                <a:extLst>
                  <a:ext uri="{FF2B5EF4-FFF2-40B4-BE49-F238E27FC236}">
                    <a16:creationId xmlns:a16="http://schemas.microsoft.com/office/drawing/2014/main" id="{03A23E77-C0EC-4783-9AA8-48D31D811CE3}"/>
                  </a:ext>
                </a:extLst>
              </p:cNvPr>
              <p:cNvSpPr txBox="1"/>
              <p:nvPr/>
            </p:nvSpPr>
            <p:spPr>
              <a:xfrm>
                <a:off x="8302386" y="6499694"/>
                <a:ext cx="342637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dirty="0">
                    <a:solidFill>
                      <a:schemeClr val="bg1"/>
                    </a:solidFill>
                    <a:latin typeface="Oswald" panose="02000503000000000000" pitchFamily="2" charset="0"/>
                  </a:rPr>
                  <a:t>Dibassi@hotmail.com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000552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76">
            <a:extLst>
              <a:ext uri="{FF2B5EF4-FFF2-40B4-BE49-F238E27FC236}">
                <a16:creationId xmlns:a16="http://schemas.microsoft.com/office/drawing/2014/main" id="{4AEAEC87-07A0-416F-B960-87B1F01E7C0F}"/>
              </a:ext>
            </a:extLst>
          </p:cNvPr>
          <p:cNvSpPr/>
          <p:nvPr/>
        </p:nvSpPr>
        <p:spPr bwMode="auto">
          <a:xfrm rot="10800000">
            <a:off x="-37050" y="0"/>
            <a:ext cx="12266099" cy="1351883"/>
          </a:xfrm>
          <a:prstGeom prst="rect">
            <a:avLst/>
          </a:prstGeom>
          <a:gradFill flip="none" rotWithShape="1">
            <a:gsLst>
              <a:gs pos="58000">
                <a:srgbClr val="D5D5D6">
                  <a:alpha val="10000"/>
                </a:srgbClr>
              </a:gs>
              <a:gs pos="0">
                <a:srgbClr val="D5D5D6">
                  <a:alpha val="42000"/>
                </a:srgbClr>
              </a:gs>
              <a:gs pos="93000">
                <a:srgbClr val="D5D5D6">
                  <a:alpha val="0"/>
                </a:srgbClr>
              </a:gs>
            </a:gsLst>
            <a:lin ang="16200000" scaled="1"/>
            <a:tileRect/>
          </a:gradFill>
          <a:ln w="254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vert="horz" wrap="square" lIns="38100" tIns="38100" rIns="38100" bIns="381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619125" rtl="0" eaLnBrk="1" fontAlgn="base" latinLnBrk="0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100" b="0" i="0" u="none" strike="noStrike" cap="none" normalizeH="0" baseline="43000" dirty="0">
              <a:ln>
                <a:noFill/>
              </a:ln>
              <a:solidFill>
                <a:srgbClr val="818A93"/>
              </a:solidFill>
              <a:effectLst/>
              <a:latin typeface="Open Sans" charset="0"/>
              <a:ea typeface="Open Sans" charset="0"/>
              <a:cs typeface="Open Sans" charset="0"/>
              <a:sym typeface="Open Sans" charset="0"/>
            </a:endParaRP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66DFCC16-B040-2546-99CD-4C07DEA15540}"/>
              </a:ext>
            </a:extLst>
          </p:cNvPr>
          <p:cNvSpPr/>
          <p:nvPr/>
        </p:nvSpPr>
        <p:spPr>
          <a:xfrm>
            <a:off x="309" y="1375018"/>
            <a:ext cx="12191383" cy="5482983"/>
          </a:xfrm>
          <a:prstGeom prst="rect">
            <a:avLst/>
          </a:prstGeom>
          <a:gradFill flip="none" rotWithShape="1">
            <a:gsLst>
              <a:gs pos="100000">
                <a:schemeClr val="accent6">
                  <a:lumMod val="20000"/>
                  <a:lumOff val="80000"/>
                </a:schemeClr>
              </a:gs>
              <a:gs pos="0">
                <a:schemeClr val="bg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sp>
        <p:nvSpPr>
          <p:cNvPr id="15" name="Rectangle: Rounded Corners 22">
            <a:extLst>
              <a:ext uri="{FF2B5EF4-FFF2-40B4-BE49-F238E27FC236}">
                <a16:creationId xmlns:a16="http://schemas.microsoft.com/office/drawing/2014/main" id="{AF83DD41-AB12-7F46-A945-E5B472348261}"/>
              </a:ext>
            </a:extLst>
          </p:cNvPr>
          <p:cNvSpPr/>
          <p:nvPr/>
        </p:nvSpPr>
        <p:spPr>
          <a:xfrm>
            <a:off x="4121824" y="106563"/>
            <a:ext cx="7949773" cy="544940"/>
          </a:xfrm>
          <a:prstGeom prst="roundRect">
            <a:avLst>
              <a:gd name="adj" fmla="val 5838"/>
            </a:avLst>
          </a:prstGeom>
          <a:solidFill>
            <a:srgbClr val="96A0AF"/>
          </a:solidFill>
          <a:ln>
            <a:solidFill>
              <a:schemeClr val="accent4">
                <a:lumMod val="75000"/>
              </a:schemeClr>
            </a:solidFill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  <a:scene3d>
            <a:camera prst="orthographicFront"/>
            <a:lightRig rig="flood" dir="t"/>
          </a:scene3d>
          <a:sp3d prstMaterial="dkEdge">
            <a:bevelT w="165100" prst="coolSlant"/>
            <a:bevelB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52" name="Groupe 51">
            <a:extLst>
              <a:ext uri="{FF2B5EF4-FFF2-40B4-BE49-F238E27FC236}">
                <a16:creationId xmlns:a16="http://schemas.microsoft.com/office/drawing/2014/main" id="{4797CF0B-FD66-4380-9D71-A287AC7C43CD}"/>
              </a:ext>
            </a:extLst>
          </p:cNvPr>
          <p:cNvGrpSpPr/>
          <p:nvPr/>
        </p:nvGrpSpPr>
        <p:grpSpPr>
          <a:xfrm>
            <a:off x="2853567" y="111920"/>
            <a:ext cx="636811" cy="544940"/>
            <a:chOff x="0" y="100557"/>
            <a:chExt cx="1913598" cy="1960252"/>
          </a:xfr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grpSpPr>
        <p:sp>
          <p:nvSpPr>
            <p:cNvPr id="53" name="Oval 56">
              <a:extLst>
                <a:ext uri="{FF2B5EF4-FFF2-40B4-BE49-F238E27FC236}">
                  <a16:creationId xmlns:a16="http://schemas.microsoft.com/office/drawing/2014/main" id="{B654BDBA-87ED-48DE-BD77-DF823C17D207}"/>
                </a:ext>
              </a:extLst>
            </p:cNvPr>
            <p:cNvSpPr/>
            <p:nvPr/>
          </p:nvSpPr>
          <p:spPr>
            <a:xfrm>
              <a:off x="0" y="100557"/>
              <a:ext cx="1913598" cy="1960252"/>
            </a:xfrm>
            <a:prstGeom prst="ellipse">
              <a:avLst/>
            </a:prstGeom>
            <a:solidFill>
              <a:srgbClr val="96A0AF"/>
            </a:solidFill>
            <a:ln>
              <a:solidFill>
                <a:schemeClr val="accent4">
                  <a:lumMod val="75000"/>
                </a:schemeClr>
              </a:solidFill>
            </a:ln>
            <a:scene3d>
              <a:camera prst="orthographicFront"/>
              <a:lightRig rig="flood" dir="t"/>
            </a:scene3d>
            <a:sp3d prstMaterial="dkEdge">
              <a:bevelT w="165100" prst="coolSlant"/>
              <a:bevelB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grpSp>
          <p:nvGrpSpPr>
            <p:cNvPr id="54" name="Groupe 53">
              <a:extLst>
                <a:ext uri="{FF2B5EF4-FFF2-40B4-BE49-F238E27FC236}">
                  <a16:creationId xmlns:a16="http://schemas.microsoft.com/office/drawing/2014/main" id="{8A025F66-FB30-49F5-AFAF-F4BD8272D078}"/>
                </a:ext>
              </a:extLst>
            </p:cNvPr>
            <p:cNvGrpSpPr/>
            <p:nvPr/>
          </p:nvGrpSpPr>
          <p:grpSpPr>
            <a:xfrm>
              <a:off x="486822" y="606150"/>
              <a:ext cx="939953" cy="962870"/>
              <a:chOff x="522439" y="878423"/>
              <a:chExt cx="939953" cy="962870"/>
            </a:xfrm>
          </p:grpSpPr>
          <p:sp>
            <p:nvSpPr>
              <p:cNvPr id="55" name="Circle: Hollow 96">
                <a:extLst>
                  <a:ext uri="{FF2B5EF4-FFF2-40B4-BE49-F238E27FC236}">
                    <a16:creationId xmlns:a16="http://schemas.microsoft.com/office/drawing/2014/main" id="{2C32A963-0A9E-4A31-88C7-C9A90E670641}"/>
                  </a:ext>
                </a:extLst>
              </p:cNvPr>
              <p:cNvSpPr/>
              <p:nvPr/>
            </p:nvSpPr>
            <p:spPr>
              <a:xfrm>
                <a:off x="522439" y="878423"/>
                <a:ext cx="939953" cy="962870"/>
              </a:xfrm>
              <a:prstGeom prst="donut">
                <a:avLst>
                  <a:gd name="adj" fmla="val 3871"/>
                </a:avLst>
              </a:prstGeom>
              <a:solidFill>
                <a:schemeClr val="accent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75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6" name="Freeform: Shape 98">
                <a:extLst>
                  <a:ext uri="{FF2B5EF4-FFF2-40B4-BE49-F238E27FC236}">
                    <a16:creationId xmlns:a16="http://schemas.microsoft.com/office/drawing/2014/main" id="{4E1446DC-2A86-4931-8103-3F1A18E68A72}"/>
                  </a:ext>
                </a:extLst>
              </p:cNvPr>
              <p:cNvSpPr/>
              <p:nvPr/>
            </p:nvSpPr>
            <p:spPr>
              <a:xfrm>
                <a:off x="733393" y="1083530"/>
                <a:ext cx="5366" cy="5496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/>
                </a:pathLst>
              </a:custGeom>
              <a:solidFill>
                <a:schemeClr val="accent2">
                  <a:lumMod val="20000"/>
                  <a:lumOff val="80000"/>
                </a:schemeClr>
              </a:solidFill>
              <a:ln w="9525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675" dirty="0"/>
              </a:p>
            </p:txBody>
          </p:sp>
          <p:sp>
            <p:nvSpPr>
              <p:cNvPr id="57" name="Freeform: Shape 99">
                <a:extLst>
                  <a:ext uri="{FF2B5EF4-FFF2-40B4-BE49-F238E27FC236}">
                    <a16:creationId xmlns:a16="http://schemas.microsoft.com/office/drawing/2014/main" id="{B200F6A2-5AD1-4529-ABD1-E4A55EAF60A9}"/>
                  </a:ext>
                </a:extLst>
              </p:cNvPr>
              <p:cNvSpPr/>
              <p:nvPr/>
            </p:nvSpPr>
            <p:spPr>
              <a:xfrm>
                <a:off x="721201" y="1074434"/>
                <a:ext cx="493631" cy="549632"/>
              </a:xfrm>
              <a:custGeom>
                <a:avLst/>
                <a:gdLst>
                  <a:gd name="connsiteX0" fmla="*/ 782955 w 876300"/>
                  <a:gd name="connsiteY0" fmla="*/ 949643 h 952500"/>
                  <a:gd name="connsiteX1" fmla="*/ 554355 w 876300"/>
                  <a:gd name="connsiteY1" fmla="*/ 949643 h 952500"/>
                  <a:gd name="connsiteX2" fmla="*/ 540068 w 876300"/>
                  <a:gd name="connsiteY2" fmla="*/ 935355 h 952500"/>
                  <a:gd name="connsiteX3" fmla="*/ 540068 w 876300"/>
                  <a:gd name="connsiteY3" fmla="*/ 644843 h 952500"/>
                  <a:gd name="connsiteX4" fmla="*/ 340043 w 876300"/>
                  <a:gd name="connsiteY4" fmla="*/ 644843 h 952500"/>
                  <a:gd name="connsiteX5" fmla="*/ 340043 w 876300"/>
                  <a:gd name="connsiteY5" fmla="*/ 935355 h 952500"/>
                  <a:gd name="connsiteX6" fmla="*/ 325755 w 876300"/>
                  <a:gd name="connsiteY6" fmla="*/ 949643 h 952500"/>
                  <a:gd name="connsiteX7" fmla="*/ 97155 w 876300"/>
                  <a:gd name="connsiteY7" fmla="*/ 949643 h 952500"/>
                  <a:gd name="connsiteX8" fmla="*/ 82868 w 876300"/>
                  <a:gd name="connsiteY8" fmla="*/ 935355 h 952500"/>
                  <a:gd name="connsiteX9" fmla="*/ 82868 w 876300"/>
                  <a:gd name="connsiteY9" fmla="*/ 426720 h 952500"/>
                  <a:gd name="connsiteX10" fmla="*/ 97155 w 876300"/>
                  <a:gd name="connsiteY10" fmla="*/ 412433 h 952500"/>
                  <a:gd name="connsiteX11" fmla="*/ 824865 w 876300"/>
                  <a:gd name="connsiteY11" fmla="*/ 412433 h 952500"/>
                  <a:gd name="connsiteX12" fmla="*/ 452438 w 876300"/>
                  <a:gd name="connsiteY12" fmla="*/ 40958 h 952500"/>
                  <a:gd name="connsiteX13" fmla="*/ 260033 w 876300"/>
                  <a:gd name="connsiteY13" fmla="*/ 234315 h 952500"/>
                  <a:gd name="connsiteX14" fmla="*/ 244793 w 876300"/>
                  <a:gd name="connsiteY14" fmla="*/ 237173 h 952500"/>
                  <a:gd name="connsiteX15" fmla="*/ 236220 w 876300"/>
                  <a:gd name="connsiteY15" fmla="*/ 223838 h 952500"/>
                  <a:gd name="connsiteX16" fmla="*/ 236220 w 876300"/>
                  <a:gd name="connsiteY16" fmla="*/ 111443 h 952500"/>
                  <a:gd name="connsiteX17" fmla="*/ 162878 w 876300"/>
                  <a:gd name="connsiteY17" fmla="*/ 111443 h 952500"/>
                  <a:gd name="connsiteX18" fmla="*/ 162878 w 876300"/>
                  <a:gd name="connsiteY18" fmla="*/ 300038 h 952500"/>
                  <a:gd name="connsiteX19" fmla="*/ 159068 w 876300"/>
                  <a:gd name="connsiteY19" fmla="*/ 310515 h 952500"/>
                  <a:gd name="connsiteX20" fmla="*/ 31432 w 876300"/>
                  <a:gd name="connsiteY20" fmla="*/ 437198 h 952500"/>
                  <a:gd name="connsiteX21" fmla="*/ 11430 w 876300"/>
                  <a:gd name="connsiteY21" fmla="*/ 437198 h 952500"/>
                  <a:gd name="connsiteX22" fmla="*/ 11430 w 876300"/>
                  <a:gd name="connsiteY22" fmla="*/ 417195 h 952500"/>
                  <a:gd name="connsiteX23" fmla="*/ 134303 w 876300"/>
                  <a:gd name="connsiteY23" fmla="*/ 294323 h 952500"/>
                  <a:gd name="connsiteX24" fmla="*/ 134303 w 876300"/>
                  <a:gd name="connsiteY24" fmla="*/ 97155 h 952500"/>
                  <a:gd name="connsiteX25" fmla="*/ 148590 w 876300"/>
                  <a:gd name="connsiteY25" fmla="*/ 82868 h 952500"/>
                  <a:gd name="connsiteX26" fmla="*/ 249555 w 876300"/>
                  <a:gd name="connsiteY26" fmla="*/ 82868 h 952500"/>
                  <a:gd name="connsiteX27" fmla="*/ 263843 w 876300"/>
                  <a:gd name="connsiteY27" fmla="*/ 97155 h 952500"/>
                  <a:gd name="connsiteX28" fmla="*/ 263843 w 876300"/>
                  <a:gd name="connsiteY28" fmla="*/ 189548 h 952500"/>
                  <a:gd name="connsiteX29" fmla="*/ 441960 w 876300"/>
                  <a:gd name="connsiteY29" fmla="*/ 11430 h 952500"/>
                  <a:gd name="connsiteX30" fmla="*/ 461963 w 876300"/>
                  <a:gd name="connsiteY30" fmla="*/ 11430 h 952500"/>
                  <a:gd name="connsiteX31" fmla="*/ 868680 w 876300"/>
                  <a:gd name="connsiteY31" fmla="*/ 417195 h 952500"/>
                  <a:gd name="connsiteX32" fmla="*/ 871538 w 876300"/>
                  <a:gd name="connsiteY32" fmla="*/ 432435 h 952500"/>
                  <a:gd name="connsiteX33" fmla="*/ 858203 w 876300"/>
                  <a:gd name="connsiteY33" fmla="*/ 441008 h 952500"/>
                  <a:gd name="connsiteX34" fmla="*/ 111443 w 876300"/>
                  <a:gd name="connsiteY34" fmla="*/ 441008 h 952500"/>
                  <a:gd name="connsiteX35" fmla="*/ 111443 w 876300"/>
                  <a:gd name="connsiteY35" fmla="*/ 920115 h 952500"/>
                  <a:gd name="connsiteX36" fmla="*/ 311468 w 876300"/>
                  <a:gd name="connsiteY36" fmla="*/ 920115 h 952500"/>
                  <a:gd name="connsiteX37" fmla="*/ 311468 w 876300"/>
                  <a:gd name="connsiteY37" fmla="*/ 630555 h 952500"/>
                  <a:gd name="connsiteX38" fmla="*/ 325755 w 876300"/>
                  <a:gd name="connsiteY38" fmla="*/ 616268 h 952500"/>
                  <a:gd name="connsiteX39" fmla="*/ 554355 w 876300"/>
                  <a:gd name="connsiteY39" fmla="*/ 616268 h 952500"/>
                  <a:gd name="connsiteX40" fmla="*/ 568643 w 876300"/>
                  <a:gd name="connsiteY40" fmla="*/ 630555 h 952500"/>
                  <a:gd name="connsiteX41" fmla="*/ 568643 w 876300"/>
                  <a:gd name="connsiteY41" fmla="*/ 921068 h 952500"/>
                  <a:gd name="connsiteX42" fmla="*/ 768668 w 876300"/>
                  <a:gd name="connsiteY42" fmla="*/ 921068 h 952500"/>
                  <a:gd name="connsiteX43" fmla="*/ 768668 w 876300"/>
                  <a:gd name="connsiteY43" fmla="*/ 478155 h 952500"/>
                  <a:gd name="connsiteX44" fmla="*/ 782955 w 876300"/>
                  <a:gd name="connsiteY44" fmla="*/ 463868 h 952500"/>
                  <a:gd name="connsiteX45" fmla="*/ 797243 w 876300"/>
                  <a:gd name="connsiteY45" fmla="*/ 478155 h 952500"/>
                  <a:gd name="connsiteX46" fmla="*/ 797243 w 876300"/>
                  <a:gd name="connsiteY46" fmla="*/ 935355 h 952500"/>
                  <a:gd name="connsiteX47" fmla="*/ 782955 w 876300"/>
                  <a:gd name="connsiteY47" fmla="*/ 949643 h 952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876300" h="952500">
                    <a:moveTo>
                      <a:pt x="782955" y="949643"/>
                    </a:moveTo>
                    <a:lnTo>
                      <a:pt x="554355" y="949643"/>
                    </a:lnTo>
                    <a:cubicBezTo>
                      <a:pt x="546735" y="949643"/>
                      <a:pt x="540068" y="942975"/>
                      <a:pt x="540068" y="935355"/>
                    </a:cubicBezTo>
                    <a:lnTo>
                      <a:pt x="540068" y="644843"/>
                    </a:lnTo>
                    <a:lnTo>
                      <a:pt x="340043" y="644843"/>
                    </a:lnTo>
                    <a:lnTo>
                      <a:pt x="340043" y="935355"/>
                    </a:lnTo>
                    <a:cubicBezTo>
                      <a:pt x="340043" y="942975"/>
                      <a:pt x="333375" y="949643"/>
                      <a:pt x="325755" y="949643"/>
                    </a:cubicBezTo>
                    <a:lnTo>
                      <a:pt x="97155" y="949643"/>
                    </a:lnTo>
                    <a:cubicBezTo>
                      <a:pt x="89535" y="949643"/>
                      <a:pt x="82868" y="942975"/>
                      <a:pt x="82868" y="935355"/>
                    </a:cubicBezTo>
                    <a:lnTo>
                      <a:pt x="82868" y="426720"/>
                    </a:lnTo>
                    <a:cubicBezTo>
                      <a:pt x="82868" y="419100"/>
                      <a:pt x="89535" y="412433"/>
                      <a:pt x="97155" y="412433"/>
                    </a:cubicBezTo>
                    <a:lnTo>
                      <a:pt x="824865" y="412433"/>
                    </a:lnTo>
                    <a:lnTo>
                      <a:pt x="452438" y="40958"/>
                    </a:lnTo>
                    <a:lnTo>
                      <a:pt x="260033" y="234315"/>
                    </a:lnTo>
                    <a:cubicBezTo>
                      <a:pt x="256223" y="238125"/>
                      <a:pt x="249555" y="240030"/>
                      <a:pt x="244793" y="237173"/>
                    </a:cubicBezTo>
                    <a:cubicBezTo>
                      <a:pt x="239078" y="235268"/>
                      <a:pt x="236220" y="229553"/>
                      <a:pt x="236220" y="223838"/>
                    </a:cubicBezTo>
                    <a:lnTo>
                      <a:pt x="236220" y="111443"/>
                    </a:lnTo>
                    <a:lnTo>
                      <a:pt x="162878" y="111443"/>
                    </a:lnTo>
                    <a:lnTo>
                      <a:pt x="162878" y="300038"/>
                    </a:lnTo>
                    <a:cubicBezTo>
                      <a:pt x="162878" y="303848"/>
                      <a:pt x="160973" y="307658"/>
                      <a:pt x="159068" y="310515"/>
                    </a:cubicBezTo>
                    <a:lnTo>
                      <a:pt x="31432" y="437198"/>
                    </a:lnTo>
                    <a:cubicBezTo>
                      <a:pt x="25718" y="442913"/>
                      <a:pt x="17145" y="442913"/>
                      <a:pt x="11430" y="437198"/>
                    </a:cubicBezTo>
                    <a:cubicBezTo>
                      <a:pt x="5715" y="431483"/>
                      <a:pt x="5715" y="422910"/>
                      <a:pt x="11430" y="417195"/>
                    </a:cubicBezTo>
                    <a:lnTo>
                      <a:pt x="134303" y="294323"/>
                    </a:lnTo>
                    <a:lnTo>
                      <a:pt x="134303" y="97155"/>
                    </a:lnTo>
                    <a:cubicBezTo>
                      <a:pt x="134303" y="89535"/>
                      <a:pt x="140970" y="82868"/>
                      <a:pt x="148590" y="82868"/>
                    </a:cubicBezTo>
                    <a:lnTo>
                      <a:pt x="249555" y="82868"/>
                    </a:lnTo>
                    <a:cubicBezTo>
                      <a:pt x="257175" y="82868"/>
                      <a:pt x="263843" y="89535"/>
                      <a:pt x="263843" y="97155"/>
                    </a:cubicBezTo>
                    <a:lnTo>
                      <a:pt x="263843" y="189548"/>
                    </a:lnTo>
                    <a:lnTo>
                      <a:pt x="441960" y="11430"/>
                    </a:lnTo>
                    <a:cubicBezTo>
                      <a:pt x="447675" y="5715"/>
                      <a:pt x="456248" y="5715"/>
                      <a:pt x="461963" y="11430"/>
                    </a:cubicBezTo>
                    <a:lnTo>
                      <a:pt x="868680" y="417195"/>
                    </a:lnTo>
                    <a:cubicBezTo>
                      <a:pt x="872490" y="421005"/>
                      <a:pt x="874395" y="427673"/>
                      <a:pt x="871538" y="432435"/>
                    </a:cubicBezTo>
                    <a:cubicBezTo>
                      <a:pt x="869633" y="438150"/>
                      <a:pt x="863918" y="441008"/>
                      <a:pt x="858203" y="441008"/>
                    </a:cubicBezTo>
                    <a:lnTo>
                      <a:pt x="111443" y="441008"/>
                    </a:lnTo>
                    <a:lnTo>
                      <a:pt x="111443" y="920115"/>
                    </a:lnTo>
                    <a:lnTo>
                      <a:pt x="311468" y="920115"/>
                    </a:lnTo>
                    <a:lnTo>
                      <a:pt x="311468" y="630555"/>
                    </a:lnTo>
                    <a:cubicBezTo>
                      <a:pt x="311468" y="622935"/>
                      <a:pt x="318135" y="616268"/>
                      <a:pt x="325755" y="616268"/>
                    </a:cubicBezTo>
                    <a:lnTo>
                      <a:pt x="554355" y="616268"/>
                    </a:lnTo>
                    <a:cubicBezTo>
                      <a:pt x="561975" y="616268"/>
                      <a:pt x="568643" y="622935"/>
                      <a:pt x="568643" y="630555"/>
                    </a:cubicBezTo>
                    <a:lnTo>
                      <a:pt x="568643" y="921068"/>
                    </a:lnTo>
                    <a:lnTo>
                      <a:pt x="768668" y="921068"/>
                    </a:lnTo>
                    <a:lnTo>
                      <a:pt x="768668" y="478155"/>
                    </a:lnTo>
                    <a:cubicBezTo>
                      <a:pt x="768668" y="470535"/>
                      <a:pt x="775335" y="463868"/>
                      <a:pt x="782955" y="463868"/>
                    </a:cubicBezTo>
                    <a:cubicBezTo>
                      <a:pt x="790575" y="463868"/>
                      <a:pt x="797243" y="470535"/>
                      <a:pt x="797243" y="478155"/>
                    </a:cubicBezTo>
                    <a:lnTo>
                      <a:pt x="797243" y="935355"/>
                    </a:lnTo>
                    <a:cubicBezTo>
                      <a:pt x="797243" y="942975"/>
                      <a:pt x="790575" y="949643"/>
                      <a:pt x="782955" y="949643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675" dirty="0"/>
              </a:p>
            </p:txBody>
          </p:sp>
        </p:grpSp>
      </p:grpSp>
      <p:sp>
        <p:nvSpPr>
          <p:cNvPr id="74" name="Right Arrow 85">
            <a:extLst>
              <a:ext uri="{FF2B5EF4-FFF2-40B4-BE49-F238E27FC236}">
                <a16:creationId xmlns:a16="http://schemas.microsoft.com/office/drawing/2014/main" id="{77BE02CC-C1FB-4CC0-8C42-D251C79D4571}"/>
              </a:ext>
            </a:extLst>
          </p:cNvPr>
          <p:cNvSpPr/>
          <p:nvPr/>
        </p:nvSpPr>
        <p:spPr>
          <a:xfrm>
            <a:off x="3516024" y="222024"/>
            <a:ext cx="328562" cy="324734"/>
          </a:xfrm>
          <a:prstGeom prst="rightArrow">
            <a:avLst>
              <a:gd name="adj1" fmla="val 100000"/>
              <a:gd name="adj2" fmla="val 100000"/>
            </a:avLst>
          </a:prstGeom>
          <a:solidFill>
            <a:srgbClr val="D9DCE3"/>
          </a:solidFill>
          <a:ln>
            <a:solidFill>
              <a:schemeClr val="accent4">
                <a:lumMod val="75000"/>
              </a:schemeClr>
            </a:solidFill>
          </a:ln>
          <a:scene3d>
            <a:camera prst="orthographicFront"/>
            <a:lightRig rig="flood" dir="t"/>
          </a:scene3d>
          <a:sp3d prstMaterial="dkEdge">
            <a:bevelT w="165100" prst="coolSlant"/>
            <a:bevelB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5" name="Right Arrow 85">
            <a:extLst>
              <a:ext uri="{FF2B5EF4-FFF2-40B4-BE49-F238E27FC236}">
                <a16:creationId xmlns:a16="http://schemas.microsoft.com/office/drawing/2014/main" id="{04437F95-7C93-46F1-9349-E2671F0D30E0}"/>
              </a:ext>
            </a:extLst>
          </p:cNvPr>
          <p:cNvSpPr/>
          <p:nvPr/>
        </p:nvSpPr>
        <p:spPr>
          <a:xfrm flipH="1">
            <a:off x="2497439" y="222024"/>
            <a:ext cx="328562" cy="324734"/>
          </a:xfrm>
          <a:prstGeom prst="rightArrow">
            <a:avLst>
              <a:gd name="adj1" fmla="val 100000"/>
              <a:gd name="adj2" fmla="val 100000"/>
            </a:avLst>
          </a:prstGeom>
          <a:solidFill>
            <a:srgbClr val="96A0AF"/>
          </a:solidFill>
          <a:ln>
            <a:solidFill>
              <a:schemeClr val="accent4">
                <a:lumMod val="75000"/>
              </a:schemeClr>
            </a:solidFill>
          </a:ln>
          <a:scene3d>
            <a:camera prst="orthographicFront"/>
            <a:lightRig rig="twoPt" dir="t"/>
          </a:scene3d>
          <a:sp3d prstMaterial="dkEdge"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539F119F-1E59-45F8-B92B-3D6BA4E7A51E}"/>
              </a:ext>
            </a:extLst>
          </p:cNvPr>
          <p:cNvGrpSpPr/>
          <p:nvPr/>
        </p:nvGrpSpPr>
        <p:grpSpPr>
          <a:xfrm>
            <a:off x="85725" y="821136"/>
            <a:ext cx="11994298" cy="2880000"/>
            <a:chOff x="107156" y="864000"/>
            <a:chExt cx="11994298" cy="2787382"/>
          </a:xfrm>
        </p:grpSpPr>
        <p:grpSp>
          <p:nvGrpSpPr>
            <p:cNvPr id="3" name="Groupe 2">
              <a:extLst>
                <a:ext uri="{FF2B5EF4-FFF2-40B4-BE49-F238E27FC236}">
                  <a16:creationId xmlns:a16="http://schemas.microsoft.com/office/drawing/2014/main" id="{FCEF9986-DA87-4FC0-ADB4-F803DBCD5BC9}"/>
                </a:ext>
              </a:extLst>
            </p:cNvPr>
            <p:cNvGrpSpPr/>
            <p:nvPr/>
          </p:nvGrpSpPr>
          <p:grpSpPr>
            <a:xfrm>
              <a:off x="107156" y="876558"/>
              <a:ext cx="3924000" cy="2772000"/>
              <a:chOff x="107156" y="876558"/>
              <a:chExt cx="3924000" cy="2772000"/>
            </a:xfrm>
          </p:grpSpPr>
          <p:sp useBgFill="1">
            <p:nvSpPr>
              <p:cNvPr id="68" name="Rectangle: Rounded Corners 45">
                <a:extLst>
                  <a:ext uri="{FF2B5EF4-FFF2-40B4-BE49-F238E27FC236}">
                    <a16:creationId xmlns:a16="http://schemas.microsoft.com/office/drawing/2014/main" id="{11A240FE-9199-4372-81EC-A5BEBDA7A696}"/>
                  </a:ext>
                </a:extLst>
              </p:cNvPr>
              <p:cNvSpPr/>
              <p:nvPr/>
            </p:nvSpPr>
            <p:spPr>
              <a:xfrm>
                <a:off x="107718" y="882206"/>
                <a:ext cx="3913662" cy="2766352"/>
              </a:xfrm>
              <a:prstGeom prst="roundRect">
                <a:avLst>
                  <a:gd name="adj" fmla="val 8291"/>
                </a:avLst>
              </a:prstGeom>
              <a:ln w="19050">
                <a:solidFill>
                  <a:schemeClr val="tx1"/>
                </a:solidFill>
                <a:prstDash val="solid"/>
              </a:ln>
              <a:effectLst>
                <a:glow rad="101600">
                  <a:schemeClr val="accent3">
                    <a:satMod val="175000"/>
                    <a:alpha val="40000"/>
                  </a:schemeClr>
                </a:glow>
              </a:effectLst>
              <a:scene3d>
                <a:camera prst="orthographicFront"/>
                <a:lightRig rig="flat" dir="t"/>
              </a:scene3d>
              <a:sp3d extrusionH="76200" prstMaterial="dkEdge">
                <a:bevelT/>
                <a:bevelB/>
                <a:extrusionClr>
                  <a:schemeClr val="accent1"/>
                </a:extrusion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0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69" name="Rectangle: Rounded Corners 45">
                <a:extLst>
                  <a:ext uri="{FF2B5EF4-FFF2-40B4-BE49-F238E27FC236}">
                    <a16:creationId xmlns:a16="http://schemas.microsoft.com/office/drawing/2014/main" id="{4D1F14A4-D379-4EA7-A20D-A77B1FD79144}"/>
                  </a:ext>
                </a:extLst>
              </p:cNvPr>
              <p:cNvSpPr/>
              <p:nvPr/>
            </p:nvSpPr>
            <p:spPr>
              <a:xfrm>
                <a:off x="107156" y="876558"/>
                <a:ext cx="3924000" cy="373258"/>
              </a:xfrm>
              <a:prstGeom prst="round2SameRect">
                <a:avLst>
                  <a:gd name="adj1" fmla="val 33719"/>
                  <a:gd name="adj2" fmla="val 0"/>
                </a:avLst>
              </a:prstGeom>
              <a:solidFill>
                <a:srgbClr val="96A0AF"/>
              </a:solidFill>
              <a:ln>
                <a:solidFill>
                  <a:schemeClr val="accent4">
                    <a:lumMod val="75000"/>
                  </a:schemeClr>
                </a:solidFill>
              </a:ln>
              <a:scene3d>
                <a:camera prst="orthographicFront"/>
                <a:lightRig rig="twoPt" dir="t"/>
              </a:scene3d>
              <a:sp3d prstMaterial="dkEdge">
                <a:bevelT/>
                <a:bevelB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41" name="Groupe 40">
              <a:extLst>
                <a:ext uri="{FF2B5EF4-FFF2-40B4-BE49-F238E27FC236}">
                  <a16:creationId xmlns:a16="http://schemas.microsoft.com/office/drawing/2014/main" id="{B4B1DAA6-AE13-4A0A-9E4E-D544AD1C5824}"/>
                </a:ext>
              </a:extLst>
            </p:cNvPr>
            <p:cNvGrpSpPr/>
            <p:nvPr/>
          </p:nvGrpSpPr>
          <p:grpSpPr>
            <a:xfrm>
              <a:off x="4143255" y="879382"/>
              <a:ext cx="3924000" cy="2772000"/>
              <a:chOff x="37918" y="876558"/>
              <a:chExt cx="3992400" cy="2808000"/>
            </a:xfrm>
          </p:grpSpPr>
          <p:sp useBgFill="1">
            <p:nvSpPr>
              <p:cNvPr id="42" name="Rectangle: Rounded Corners 45">
                <a:extLst>
                  <a:ext uri="{FF2B5EF4-FFF2-40B4-BE49-F238E27FC236}">
                    <a16:creationId xmlns:a16="http://schemas.microsoft.com/office/drawing/2014/main" id="{2E360736-3CE3-464D-875F-967AF0D7ADA9}"/>
                  </a:ext>
                </a:extLst>
              </p:cNvPr>
              <p:cNvSpPr/>
              <p:nvPr/>
            </p:nvSpPr>
            <p:spPr>
              <a:xfrm>
                <a:off x="38490" y="882279"/>
                <a:ext cx="3981882" cy="2802279"/>
              </a:xfrm>
              <a:prstGeom prst="roundRect">
                <a:avLst>
                  <a:gd name="adj" fmla="val 8291"/>
                </a:avLst>
              </a:prstGeom>
              <a:ln w="19050">
                <a:solidFill>
                  <a:schemeClr val="tx1"/>
                </a:solidFill>
                <a:prstDash val="solid"/>
              </a:ln>
              <a:effectLst>
                <a:glow rad="101600">
                  <a:schemeClr val="accent3">
                    <a:satMod val="175000"/>
                    <a:alpha val="40000"/>
                  </a:schemeClr>
                </a:glow>
              </a:effectLst>
              <a:scene3d>
                <a:camera prst="orthographicFront"/>
                <a:lightRig rig="flat" dir="t"/>
              </a:scene3d>
              <a:sp3d extrusionH="76200" prstMaterial="dkEdge">
                <a:bevelT/>
                <a:bevelB/>
                <a:extrusionClr>
                  <a:schemeClr val="accent1"/>
                </a:extrusion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0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43" name="Rectangle: Rounded Corners 45">
                <a:extLst>
                  <a:ext uri="{FF2B5EF4-FFF2-40B4-BE49-F238E27FC236}">
                    <a16:creationId xmlns:a16="http://schemas.microsoft.com/office/drawing/2014/main" id="{49E34872-21C9-45B0-AADC-20D9EF4DFCC6}"/>
                  </a:ext>
                </a:extLst>
              </p:cNvPr>
              <p:cNvSpPr/>
              <p:nvPr/>
            </p:nvSpPr>
            <p:spPr>
              <a:xfrm>
                <a:off x="37918" y="876558"/>
                <a:ext cx="3992400" cy="378105"/>
              </a:xfrm>
              <a:prstGeom prst="round2SameRect">
                <a:avLst>
                  <a:gd name="adj1" fmla="val 33719"/>
                  <a:gd name="adj2" fmla="val 0"/>
                </a:avLst>
              </a:prstGeom>
              <a:solidFill>
                <a:srgbClr val="96A0AF"/>
              </a:solidFill>
              <a:ln>
                <a:solidFill>
                  <a:schemeClr val="accent4">
                    <a:lumMod val="75000"/>
                  </a:schemeClr>
                </a:solidFill>
              </a:ln>
              <a:scene3d>
                <a:camera prst="orthographicFront"/>
                <a:lightRig rig="twoPt" dir="t"/>
              </a:scene3d>
              <a:sp3d prstMaterial="dkEdge">
                <a:bevelT/>
                <a:bevelB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44" name="Groupe 43">
              <a:extLst>
                <a:ext uri="{FF2B5EF4-FFF2-40B4-BE49-F238E27FC236}">
                  <a16:creationId xmlns:a16="http://schemas.microsoft.com/office/drawing/2014/main" id="{A89D17E9-5B61-4111-AFF1-04A807CB9678}"/>
                </a:ext>
              </a:extLst>
            </p:cNvPr>
            <p:cNvGrpSpPr/>
            <p:nvPr/>
          </p:nvGrpSpPr>
          <p:grpSpPr>
            <a:xfrm>
              <a:off x="8177454" y="864000"/>
              <a:ext cx="3924000" cy="2772000"/>
              <a:chOff x="37918" y="876558"/>
              <a:chExt cx="3992400" cy="2808000"/>
            </a:xfrm>
          </p:grpSpPr>
          <p:sp useBgFill="1">
            <p:nvSpPr>
              <p:cNvPr id="45" name="Rectangle: Rounded Corners 45">
                <a:extLst>
                  <a:ext uri="{FF2B5EF4-FFF2-40B4-BE49-F238E27FC236}">
                    <a16:creationId xmlns:a16="http://schemas.microsoft.com/office/drawing/2014/main" id="{AD745EE8-FC95-4914-81AB-00D23F21E2C5}"/>
                  </a:ext>
                </a:extLst>
              </p:cNvPr>
              <p:cNvSpPr/>
              <p:nvPr/>
            </p:nvSpPr>
            <p:spPr>
              <a:xfrm>
                <a:off x="38490" y="882279"/>
                <a:ext cx="3981882" cy="2802279"/>
              </a:xfrm>
              <a:prstGeom prst="roundRect">
                <a:avLst>
                  <a:gd name="adj" fmla="val 8291"/>
                </a:avLst>
              </a:prstGeom>
              <a:ln w="19050">
                <a:solidFill>
                  <a:schemeClr val="tx1"/>
                </a:solidFill>
                <a:prstDash val="solid"/>
              </a:ln>
              <a:effectLst>
                <a:glow rad="101600">
                  <a:schemeClr val="accent3">
                    <a:satMod val="175000"/>
                    <a:alpha val="40000"/>
                  </a:schemeClr>
                </a:glow>
              </a:effectLst>
              <a:scene3d>
                <a:camera prst="orthographicFront"/>
                <a:lightRig rig="flat" dir="t"/>
              </a:scene3d>
              <a:sp3d extrusionH="76200" prstMaterial="dkEdge">
                <a:bevelT/>
                <a:bevelB/>
                <a:extrusionClr>
                  <a:schemeClr val="accent1"/>
                </a:extrusion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0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46" name="Rectangle: Rounded Corners 45">
                <a:extLst>
                  <a:ext uri="{FF2B5EF4-FFF2-40B4-BE49-F238E27FC236}">
                    <a16:creationId xmlns:a16="http://schemas.microsoft.com/office/drawing/2014/main" id="{66850809-D167-4040-950F-319158D9F880}"/>
                  </a:ext>
                </a:extLst>
              </p:cNvPr>
              <p:cNvSpPr/>
              <p:nvPr/>
            </p:nvSpPr>
            <p:spPr>
              <a:xfrm>
                <a:off x="37918" y="876558"/>
                <a:ext cx="3992400" cy="378105"/>
              </a:xfrm>
              <a:prstGeom prst="round2SameRect">
                <a:avLst>
                  <a:gd name="adj1" fmla="val 33719"/>
                  <a:gd name="adj2" fmla="val 0"/>
                </a:avLst>
              </a:prstGeom>
              <a:solidFill>
                <a:srgbClr val="96A0AF"/>
              </a:solidFill>
              <a:ln>
                <a:solidFill>
                  <a:schemeClr val="accent4">
                    <a:lumMod val="75000"/>
                  </a:schemeClr>
                </a:solidFill>
              </a:ln>
              <a:scene3d>
                <a:camera prst="orthographicFront"/>
                <a:lightRig rig="twoPt" dir="t"/>
              </a:scene3d>
              <a:sp3d prstMaterial="dkEdge">
                <a:bevelT/>
                <a:bevelB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76" name="Groupe 75">
            <a:extLst>
              <a:ext uri="{FF2B5EF4-FFF2-40B4-BE49-F238E27FC236}">
                <a16:creationId xmlns:a16="http://schemas.microsoft.com/office/drawing/2014/main" id="{9137EA03-126F-4A20-906F-893972D0730A}"/>
              </a:ext>
            </a:extLst>
          </p:cNvPr>
          <p:cNvGrpSpPr/>
          <p:nvPr/>
        </p:nvGrpSpPr>
        <p:grpSpPr>
          <a:xfrm>
            <a:off x="86400" y="3861010"/>
            <a:ext cx="11994298" cy="2880000"/>
            <a:chOff x="107156" y="864000"/>
            <a:chExt cx="11994298" cy="2787382"/>
          </a:xfrm>
        </p:grpSpPr>
        <p:grpSp>
          <p:nvGrpSpPr>
            <p:cNvPr id="78" name="Groupe 77">
              <a:extLst>
                <a:ext uri="{FF2B5EF4-FFF2-40B4-BE49-F238E27FC236}">
                  <a16:creationId xmlns:a16="http://schemas.microsoft.com/office/drawing/2014/main" id="{C2D52BA2-AE17-4BE5-B68D-7B8AA9251ECF}"/>
                </a:ext>
              </a:extLst>
            </p:cNvPr>
            <p:cNvGrpSpPr/>
            <p:nvPr/>
          </p:nvGrpSpPr>
          <p:grpSpPr>
            <a:xfrm>
              <a:off x="107156" y="876558"/>
              <a:ext cx="3924000" cy="2772000"/>
              <a:chOff x="107156" y="876558"/>
              <a:chExt cx="3924000" cy="2772000"/>
            </a:xfrm>
          </p:grpSpPr>
          <p:sp useBgFill="1">
            <p:nvSpPr>
              <p:cNvPr id="85" name="Rectangle: Rounded Corners 45">
                <a:extLst>
                  <a:ext uri="{FF2B5EF4-FFF2-40B4-BE49-F238E27FC236}">
                    <a16:creationId xmlns:a16="http://schemas.microsoft.com/office/drawing/2014/main" id="{B98488F6-4B80-4948-B583-3662092F15A0}"/>
                  </a:ext>
                </a:extLst>
              </p:cNvPr>
              <p:cNvSpPr/>
              <p:nvPr/>
            </p:nvSpPr>
            <p:spPr>
              <a:xfrm>
                <a:off x="107718" y="882206"/>
                <a:ext cx="3913662" cy="2766352"/>
              </a:xfrm>
              <a:prstGeom prst="roundRect">
                <a:avLst>
                  <a:gd name="adj" fmla="val 8291"/>
                </a:avLst>
              </a:prstGeom>
              <a:ln w="19050">
                <a:solidFill>
                  <a:schemeClr val="tx1"/>
                </a:solidFill>
                <a:prstDash val="solid"/>
              </a:ln>
              <a:effectLst>
                <a:glow rad="101600">
                  <a:schemeClr val="accent3">
                    <a:satMod val="175000"/>
                    <a:alpha val="40000"/>
                  </a:schemeClr>
                </a:glow>
              </a:effectLst>
              <a:scene3d>
                <a:camera prst="orthographicFront"/>
                <a:lightRig rig="flat" dir="t"/>
              </a:scene3d>
              <a:sp3d extrusionH="76200" prstMaterial="dkEdge">
                <a:bevelT/>
                <a:bevelB/>
                <a:extrusionClr>
                  <a:schemeClr val="accent1"/>
                </a:extrusion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0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6" name="Rectangle: Rounded Corners 45">
                <a:extLst>
                  <a:ext uri="{FF2B5EF4-FFF2-40B4-BE49-F238E27FC236}">
                    <a16:creationId xmlns:a16="http://schemas.microsoft.com/office/drawing/2014/main" id="{D3CE6857-2E97-459C-81AB-0D454F5F983A}"/>
                  </a:ext>
                </a:extLst>
              </p:cNvPr>
              <p:cNvSpPr/>
              <p:nvPr/>
            </p:nvSpPr>
            <p:spPr>
              <a:xfrm>
                <a:off x="107156" y="876558"/>
                <a:ext cx="3924000" cy="373258"/>
              </a:xfrm>
              <a:prstGeom prst="round2SameRect">
                <a:avLst>
                  <a:gd name="adj1" fmla="val 33719"/>
                  <a:gd name="adj2" fmla="val 0"/>
                </a:avLst>
              </a:prstGeom>
              <a:solidFill>
                <a:srgbClr val="96A0AF"/>
              </a:solidFill>
              <a:ln>
                <a:solidFill>
                  <a:schemeClr val="accent4">
                    <a:lumMod val="75000"/>
                  </a:schemeClr>
                </a:solidFill>
              </a:ln>
              <a:scene3d>
                <a:camera prst="orthographicFront"/>
                <a:lightRig rig="twoPt" dir="t"/>
              </a:scene3d>
              <a:sp3d prstMaterial="dkEdge">
                <a:bevelT/>
                <a:bevelB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79" name="Groupe 78">
              <a:extLst>
                <a:ext uri="{FF2B5EF4-FFF2-40B4-BE49-F238E27FC236}">
                  <a16:creationId xmlns:a16="http://schemas.microsoft.com/office/drawing/2014/main" id="{F087C61E-93D5-40E8-9E34-A3BC74F58F66}"/>
                </a:ext>
              </a:extLst>
            </p:cNvPr>
            <p:cNvGrpSpPr/>
            <p:nvPr/>
          </p:nvGrpSpPr>
          <p:grpSpPr>
            <a:xfrm>
              <a:off x="4143255" y="879382"/>
              <a:ext cx="3924000" cy="2772000"/>
              <a:chOff x="37918" y="876558"/>
              <a:chExt cx="3992400" cy="2808000"/>
            </a:xfrm>
          </p:grpSpPr>
          <p:sp useBgFill="1">
            <p:nvSpPr>
              <p:cNvPr id="83" name="Rectangle: Rounded Corners 45">
                <a:extLst>
                  <a:ext uri="{FF2B5EF4-FFF2-40B4-BE49-F238E27FC236}">
                    <a16:creationId xmlns:a16="http://schemas.microsoft.com/office/drawing/2014/main" id="{D3C7296E-87F7-4DFF-AC61-FFE32459C29B}"/>
                  </a:ext>
                </a:extLst>
              </p:cNvPr>
              <p:cNvSpPr/>
              <p:nvPr/>
            </p:nvSpPr>
            <p:spPr>
              <a:xfrm>
                <a:off x="38490" y="882279"/>
                <a:ext cx="3981882" cy="2802279"/>
              </a:xfrm>
              <a:prstGeom prst="roundRect">
                <a:avLst>
                  <a:gd name="adj" fmla="val 8291"/>
                </a:avLst>
              </a:prstGeom>
              <a:ln w="19050">
                <a:solidFill>
                  <a:schemeClr val="tx1"/>
                </a:solidFill>
                <a:prstDash val="solid"/>
              </a:ln>
              <a:effectLst>
                <a:glow rad="101600">
                  <a:schemeClr val="accent3">
                    <a:satMod val="175000"/>
                    <a:alpha val="40000"/>
                  </a:schemeClr>
                </a:glow>
              </a:effectLst>
              <a:scene3d>
                <a:camera prst="orthographicFront"/>
                <a:lightRig rig="flat" dir="t"/>
              </a:scene3d>
              <a:sp3d extrusionH="76200" prstMaterial="dkEdge">
                <a:bevelT/>
                <a:bevelB/>
                <a:extrusionClr>
                  <a:schemeClr val="accent1"/>
                </a:extrusion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0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4" name="Rectangle: Rounded Corners 45">
                <a:extLst>
                  <a:ext uri="{FF2B5EF4-FFF2-40B4-BE49-F238E27FC236}">
                    <a16:creationId xmlns:a16="http://schemas.microsoft.com/office/drawing/2014/main" id="{BBE06437-2559-40F4-BE50-006B29A87981}"/>
                  </a:ext>
                </a:extLst>
              </p:cNvPr>
              <p:cNvSpPr/>
              <p:nvPr/>
            </p:nvSpPr>
            <p:spPr>
              <a:xfrm>
                <a:off x="37918" y="876558"/>
                <a:ext cx="3992400" cy="378105"/>
              </a:xfrm>
              <a:prstGeom prst="round2SameRect">
                <a:avLst>
                  <a:gd name="adj1" fmla="val 33719"/>
                  <a:gd name="adj2" fmla="val 0"/>
                </a:avLst>
              </a:prstGeom>
              <a:solidFill>
                <a:srgbClr val="96A0AF"/>
              </a:solidFill>
              <a:ln>
                <a:solidFill>
                  <a:schemeClr val="accent4">
                    <a:lumMod val="75000"/>
                  </a:schemeClr>
                </a:solidFill>
              </a:ln>
              <a:scene3d>
                <a:camera prst="orthographicFront"/>
                <a:lightRig rig="twoPt" dir="t"/>
              </a:scene3d>
              <a:sp3d prstMaterial="dkEdge">
                <a:bevelT/>
                <a:bevelB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80" name="Groupe 79">
              <a:extLst>
                <a:ext uri="{FF2B5EF4-FFF2-40B4-BE49-F238E27FC236}">
                  <a16:creationId xmlns:a16="http://schemas.microsoft.com/office/drawing/2014/main" id="{AF2D66F4-B176-4791-83CB-B72456BC5F7A}"/>
                </a:ext>
              </a:extLst>
            </p:cNvPr>
            <p:cNvGrpSpPr/>
            <p:nvPr/>
          </p:nvGrpSpPr>
          <p:grpSpPr>
            <a:xfrm>
              <a:off x="8177454" y="864000"/>
              <a:ext cx="3924000" cy="2772000"/>
              <a:chOff x="37918" y="876558"/>
              <a:chExt cx="3992400" cy="2808000"/>
            </a:xfrm>
          </p:grpSpPr>
          <p:sp useBgFill="1">
            <p:nvSpPr>
              <p:cNvPr id="81" name="Rectangle: Rounded Corners 45">
                <a:extLst>
                  <a:ext uri="{FF2B5EF4-FFF2-40B4-BE49-F238E27FC236}">
                    <a16:creationId xmlns:a16="http://schemas.microsoft.com/office/drawing/2014/main" id="{A5E6C1D4-9661-4909-A589-39FBE5934076}"/>
                  </a:ext>
                </a:extLst>
              </p:cNvPr>
              <p:cNvSpPr/>
              <p:nvPr/>
            </p:nvSpPr>
            <p:spPr>
              <a:xfrm>
                <a:off x="38490" y="882279"/>
                <a:ext cx="3981882" cy="2802279"/>
              </a:xfrm>
              <a:prstGeom prst="roundRect">
                <a:avLst>
                  <a:gd name="adj" fmla="val 8291"/>
                </a:avLst>
              </a:prstGeom>
              <a:ln w="19050">
                <a:solidFill>
                  <a:schemeClr val="tx1"/>
                </a:solidFill>
                <a:prstDash val="solid"/>
              </a:ln>
              <a:effectLst>
                <a:glow rad="101600">
                  <a:schemeClr val="accent3">
                    <a:satMod val="175000"/>
                    <a:alpha val="40000"/>
                  </a:schemeClr>
                </a:glow>
              </a:effectLst>
              <a:scene3d>
                <a:camera prst="orthographicFront"/>
                <a:lightRig rig="flat" dir="t"/>
              </a:scene3d>
              <a:sp3d extrusionH="76200" prstMaterial="dkEdge">
                <a:bevelT/>
                <a:bevelB/>
                <a:extrusionClr>
                  <a:schemeClr val="accent1"/>
                </a:extrusion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0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2" name="Rectangle: Rounded Corners 45">
                <a:extLst>
                  <a:ext uri="{FF2B5EF4-FFF2-40B4-BE49-F238E27FC236}">
                    <a16:creationId xmlns:a16="http://schemas.microsoft.com/office/drawing/2014/main" id="{BA4410C3-E84B-4B7E-B6B7-335862CC399B}"/>
                  </a:ext>
                </a:extLst>
              </p:cNvPr>
              <p:cNvSpPr/>
              <p:nvPr/>
            </p:nvSpPr>
            <p:spPr>
              <a:xfrm>
                <a:off x="37918" y="876558"/>
                <a:ext cx="3992400" cy="378105"/>
              </a:xfrm>
              <a:prstGeom prst="round2SameRect">
                <a:avLst>
                  <a:gd name="adj1" fmla="val 33719"/>
                  <a:gd name="adj2" fmla="val 0"/>
                </a:avLst>
              </a:prstGeom>
              <a:solidFill>
                <a:srgbClr val="96A0AF"/>
              </a:solidFill>
              <a:ln>
                <a:solidFill>
                  <a:schemeClr val="accent4">
                    <a:lumMod val="75000"/>
                  </a:schemeClr>
                </a:solidFill>
              </a:ln>
              <a:scene3d>
                <a:camera prst="orthographicFront"/>
                <a:lightRig rig="twoPt" dir="t"/>
              </a:scene3d>
              <a:sp3d prstMaterial="dkEdge">
                <a:bevelT/>
                <a:bevelB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solidFill>
                    <a:schemeClr val="bg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21888752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76">
            <a:extLst>
              <a:ext uri="{FF2B5EF4-FFF2-40B4-BE49-F238E27FC236}">
                <a16:creationId xmlns:a16="http://schemas.microsoft.com/office/drawing/2014/main" id="{4AEAEC87-07A0-416F-B960-87B1F01E7C0F}"/>
              </a:ext>
            </a:extLst>
          </p:cNvPr>
          <p:cNvSpPr/>
          <p:nvPr/>
        </p:nvSpPr>
        <p:spPr bwMode="auto">
          <a:xfrm rot="10800000">
            <a:off x="-37050" y="0"/>
            <a:ext cx="12266099" cy="1351883"/>
          </a:xfrm>
          <a:prstGeom prst="rect">
            <a:avLst/>
          </a:prstGeom>
          <a:gradFill flip="none" rotWithShape="1">
            <a:gsLst>
              <a:gs pos="58000">
                <a:srgbClr val="D5D5D6">
                  <a:alpha val="10000"/>
                </a:srgbClr>
              </a:gs>
              <a:gs pos="0">
                <a:srgbClr val="D5D5D6">
                  <a:alpha val="42000"/>
                </a:srgbClr>
              </a:gs>
              <a:gs pos="93000">
                <a:srgbClr val="D5D5D6">
                  <a:alpha val="0"/>
                </a:srgbClr>
              </a:gs>
            </a:gsLst>
            <a:lin ang="16200000" scaled="1"/>
            <a:tileRect/>
          </a:gradFill>
          <a:ln w="254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vert="horz" wrap="square" lIns="38100" tIns="38100" rIns="38100" bIns="381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619125" rtl="0" eaLnBrk="1" fontAlgn="base" latinLnBrk="0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100" b="0" i="0" u="none" strike="noStrike" cap="none" normalizeH="0" baseline="43000" dirty="0">
              <a:ln>
                <a:noFill/>
              </a:ln>
              <a:solidFill>
                <a:srgbClr val="818A93"/>
              </a:solidFill>
              <a:effectLst/>
              <a:latin typeface="Open Sans" charset="0"/>
              <a:ea typeface="Open Sans" charset="0"/>
              <a:cs typeface="Open Sans" charset="0"/>
              <a:sym typeface="Open Sans" charset="0"/>
            </a:endParaRP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66DFCC16-B040-2546-99CD-4C07DEA15540}"/>
              </a:ext>
            </a:extLst>
          </p:cNvPr>
          <p:cNvSpPr/>
          <p:nvPr/>
        </p:nvSpPr>
        <p:spPr>
          <a:xfrm>
            <a:off x="309" y="1375018"/>
            <a:ext cx="12191383" cy="5482983"/>
          </a:xfrm>
          <a:prstGeom prst="rect">
            <a:avLst/>
          </a:prstGeom>
          <a:gradFill flip="none" rotWithShape="1">
            <a:gsLst>
              <a:gs pos="100000">
                <a:schemeClr val="accent6">
                  <a:lumMod val="20000"/>
                  <a:lumOff val="80000"/>
                </a:schemeClr>
              </a:gs>
              <a:gs pos="0">
                <a:schemeClr val="bg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sp>
        <p:nvSpPr>
          <p:cNvPr id="15" name="Rectangle: Rounded Corners 22">
            <a:extLst>
              <a:ext uri="{FF2B5EF4-FFF2-40B4-BE49-F238E27FC236}">
                <a16:creationId xmlns:a16="http://schemas.microsoft.com/office/drawing/2014/main" id="{AF83DD41-AB12-7F46-A945-E5B472348261}"/>
              </a:ext>
            </a:extLst>
          </p:cNvPr>
          <p:cNvSpPr/>
          <p:nvPr/>
        </p:nvSpPr>
        <p:spPr>
          <a:xfrm>
            <a:off x="4121824" y="106563"/>
            <a:ext cx="7949773" cy="544940"/>
          </a:xfrm>
          <a:prstGeom prst="roundRect">
            <a:avLst>
              <a:gd name="adj" fmla="val 5838"/>
            </a:avLst>
          </a:prstGeom>
          <a:solidFill>
            <a:srgbClr val="96A0AF"/>
          </a:solidFill>
          <a:ln>
            <a:solidFill>
              <a:schemeClr val="accent4">
                <a:lumMod val="75000"/>
              </a:schemeClr>
            </a:solidFill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  <a:scene3d>
            <a:camera prst="orthographicFront"/>
            <a:lightRig rig="flood" dir="t"/>
          </a:scene3d>
          <a:sp3d prstMaterial="dkEdge">
            <a:bevelT w="165100" prst="coolSlant"/>
            <a:bevelB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52" name="Groupe 51">
            <a:extLst>
              <a:ext uri="{FF2B5EF4-FFF2-40B4-BE49-F238E27FC236}">
                <a16:creationId xmlns:a16="http://schemas.microsoft.com/office/drawing/2014/main" id="{4797CF0B-FD66-4380-9D71-A287AC7C43CD}"/>
              </a:ext>
            </a:extLst>
          </p:cNvPr>
          <p:cNvGrpSpPr/>
          <p:nvPr/>
        </p:nvGrpSpPr>
        <p:grpSpPr>
          <a:xfrm>
            <a:off x="2853567" y="111920"/>
            <a:ext cx="636811" cy="544940"/>
            <a:chOff x="0" y="100557"/>
            <a:chExt cx="1913598" cy="1960252"/>
          </a:xfr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grpSpPr>
        <p:sp>
          <p:nvSpPr>
            <p:cNvPr id="53" name="Oval 56">
              <a:extLst>
                <a:ext uri="{FF2B5EF4-FFF2-40B4-BE49-F238E27FC236}">
                  <a16:creationId xmlns:a16="http://schemas.microsoft.com/office/drawing/2014/main" id="{B654BDBA-87ED-48DE-BD77-DF823C17D207}"/>
                </a:ext>
              </a:extLst>
            </p:cNvPr>
            <p:cNvSpPr/>
            <p:nvPr/>
          </p:nvSpPr>
          <p:spPr>
            <a:xfrm>
              <a:off x="0" y="100557"/>
              <a:ext cx="1913598" cy="1960252"/>
            </a:xfrm>
            <a:prstGeom prst="ellipse">
              <a:avLst/>
            </a:prstGeom>
            <a:solidFill>
              <a:srgbClr val="96A0AF"/>
            </a:solidFill>
            <a:ln>
              <a:solidFill>
                <a:schemeClr val="accent4">
                  <a:lumMod val="75000"/>
                </a:schemeClr>
              </a:solidFill>
            </a:ln>
            <a:scene3d>
              <a:camera prst="orthographicFront"/>
              <a:lightRig rig="flood" dir="t"/>
            </a:scene3d>
            <a:sp3d prstMaterial="dkEdge">
              <a:bevelT w="165100" prst="coolSlant"/>
              <a:bevelB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grpSp>
          <p:nvGrpSpPr>
            <p:cNvPr id="54" name="Groupe 53">
              <a:extLst>
                <a:ext uri="{FF2B5EF4-FFF2-40B4-BE49-F238E27FC236}">
                  <a16:creationId xmlns:a16="http://schemas.microsoft.com/office/drawing/2014/main" id="{8A025F66-FB30-49F5-AFAF-F4BD8272D078}"/>
                </a:ext>
              </a:extLst>
            </p:cNvPr>
            <p:cNvGrpSpPr/>
            <p:nvPr/>
          </p:nvGrpSpPr>
          <p:grpSpPr>
            <a:xfrm>
              <a:off x="486822" y="606150"/>
              <a:ext cx="939953" cy="962870"/>
              <a:chOff x="522439" y="878423"/>
              <a:chExt cx="939953" cy="962870"/>
            </a:xfrm>
          </p:grpSpPr>
          <p:sp>
            <p:nvSpPr>
              <p:cNvPr id="55" name="Circle: Hollow 96">
                <a:extLst>
                  <a:ext uri="{FF2B5EF4-FFF2-40B4-BE49-F238E27FC236}">
                    <a16:creationId xmlns:a16="http://schemas.microsoft.com/office/drawing/2014/main" id="{2C32A963-0A9E-4A31-88C7-C9A90E670641}"/>
                  </a:ext>
                </a:extLst>
              </p:cNvPr>
              <p:cNvSpPr/>
              <p:nvPr/>
            </p:nvSpPr>
            <p:spPr>
              <a:xfrm>
                <a:off x="522439" y="878423"/>
                <a:ext cx="939953" cy="962870"/>
              </a:xfrm>
              <a:prstGeom prst="donut">
                <a:avLst>
                  <a:gd name="adj" fmla="val 3871"/>
                </a:avLst>
              </a:prstGeom>
              <a:solidFill>
                <a:schemeClr val="accent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75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6" name="Freeform: Shape 98">
                <a:extLst>
                  <a:ext uri="{FF2B5EF4-FFF2-40B4-BE49-F238E27FC236}">
                    <a16:creationId xmlns:a16="http://schemas.microsoft.com/office/drawing/2014/main" id="{4E1446DC-2A86-4931-8103-3F1A18E68A72}"/>
                  </a:ext>
                </a:extLst>
              </p:cNvPr>
              <p:cNvSpPr/>
              <p:nvPr/>
            </p:nvSpPr>
            <p:spPr>
              <a:xfrm>
                <a:off x="733393" y="1083530"/>
                <a:ext cx="5366" cy="5496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/>
                </a:pathLst>
              </a:custGeom>
              <a:solidFill>
                <a:schemeClr val="accent2">
                  <a:lumMod val="20000"/>
                  <a:lumOff val="80000"/>
                </a:schemeClr>
              </a:solidFill>
              <a:ln w="9525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675" dirty="0"/>
              </a:p>
            </p:txBody>
          </p:sp>
          <p:sp>
            <p:nvSpPr>
              <p:cNvPr id="57" name="Freeform: Shape 99">
                <a:extLst>
                  <a:ext uri="{FF2B5EF4-FFF2-40B4-BE49-F238E27FC236}">
                    <a16:creationId xmlns:a16="http://schemas.microsoft.com/office/drawing/2014/main" id="{B200F6A2-5AD1-4529-ABD1-E4A55EAF60A9}"/>
                  </a:ext>
                </a:extLst>
              </p:cNvPr>
              <p:cNvSpPr/>
              <p:nvPr/>
            </p:nvSpPr>
            <p:spPr>
              <a:xfrm>
                <a:off x="721201" y="1074434"/>
                <a:ext cx="493631" cy="549632"/>
              </a:xfrm>
              <a:custGeom>
                <a:avLst/>
                <a:gdLst>
                  <a:gd name="connsiteX0" fmla="*/ 782955 w 876300"/>
                  <a:gd name="connsiteY0" fmla="*/ 949643 h 952500"/>
                  <a:gd name="connsiteX1" fmla="*/ 554355 w 876300"/>
                  <a:gd name="connsiteY1" fmla="*/ 949643 h 952500"/>
                  <a:gd name="connsiteX2" fmla="*/ 540068 w 876300"/>
                  <a:gd name="connsiteY2" fmla="*/ 935355 h 952500"/>
                  <a:gd name="connsiteX3" fmla="*/ 540068 w 876300"/>
                  <a:gd name="connsiteY3" fmla="*/ 644843 h 952500"/>
                  <a:gd name="connsiteX4" fmla="*/ 340043 w 876300"/>
                  <a:gd name="connsiteY4" fmla="*/ 644843 h 952500"/>
                  <a:gd name="connsiteX5" fmla="*/ 340043 w 876300"/>
                  <a:gd name="connsiteY5" fmla="*/ 935355 h 952500"/>
                  <a:gd name="connsiteX6" fmla="*/ 325755 w 876300"/>
                  <a:gd name="connsiteY6" fmla="*/ 949643 h 952500"/>
                  <a:gd name="connsiteX7" fmla="*/ 97155 w 876300"/>
                  <a:gd name="connsiteY7" fmla="*/ 949643 h 952500"/>
                  <a:gd name="connsiteX8" fmla="*/ 82868 w 876300"/>
                  <a:gd name="connsiteY8" fmla="*/ 935355 h 952500"/>
                  <a:gd name="connsiteX9" fmla="*/ 82868 w 876300"/>
                  <a:gd name="connsiteY9" fmla="*/ 426720 h 952500"/>
                  <a:gd name="connsiteX10" fmla="*/ 97155 w 876300"/>
                  <a:gd name="connsiteY10" fmla="*/ 412433 h 952500"/>
                  <a:gd name="connsiteX11" fmla="*/ 824865 w 876300"/>
                  <a:gd name="connsiteY11" fmla="*/ 412433 h 952500"/>
                  <a:gd name="connsiteX12" fmla="*/ 452438 w 876300"/>
                  <a:gd name="connsiteY12" fmla="*/ 40958 h 952500"/>
                  <a:gd name="connsiteX13" fmla="*/ 260033 w 876300"/>
                  <a:gd name="connsiteY13" fmla="*/ 234315 h 952500"/>
                  <a:gd name="connsiteX14" fmla="*/ 244793 w 876300"/>
                  <a:gd name="connsiteY14" fmla="*/ 237173 h 952500"/>
                  <a:gd name="connsiteX15" fmla="*/ 236220 w 876300"/>
                  <a:gd name="connsiteY15" fmla="*/ 223838 h 952500"/>
                  <a:gd name="connsiteX16" fmla="*/ 236220 w 876300"/>
                  <a:gd name="connsiteY16" fmla="*/ 111443 h 952500"/>
                  <a:gd name="connsiteX17" fmla="*/ 162878 w 876300"/>
                  <a:gd name="connsiteY17" fmla="*/ 111443 h 952500"/>
                  <a:gd name="connsiteX18" fmla="*/ 162878 w 876300"/>
                  <a:gd name="connsiteY18" fmla="*/ 300038 h 952500"/>
                  <a:gd name="connsiteX19" fmla="*/ 159068 w 876300"/>
                  <a:gd name="connsiteY19" fmla="*/ 310515 h 952500"/>
                  <a:gd name="connsiteX20" fmla="*/ 31432 w 876300"/>
                  <a:gd name="connsiteY20" fmla="*/ 437198 h 952500"/>
                  <a:gd name="connsiteX21" fmla="*/ 11430 w 876300"/>
                  <a:gd name="connsiteY21" fmla="*/ 437198 h 952500"/>
                  <a:gd name="connsiteX22" fmla="*/ 11430 w 876300"/>
                  <a:gd name="connsiteY22" fmla="*/ 417195 h 952500"/>
                  <a:gd name="connsiteX23" fmla="*/ 134303 w 876300"/>
                  <a:gd name="connsiteY23" fmla="*/ 294323 h 952500"/>
                  <a:gd name="connsiteX24" fmla="*/ 134303 w 876300"/>
                  <a:gd name="connsiteY24" fmla="*/ 97155 h 952500"/>
                  <a:gd name="connsiteX25" fmla="*/ 148590 w 876300"/>
                  <a:gd name="connsiteY25" fmla="*/ 82868 h 952500"/>
                  <a:gd name="connsiteX26" fmla="*/ 249555 w 876300"/>
                  <a:gd name="connsiteY26" fmla="*/ 82868 h 952500"/>
                  <a:gd name="connsiteX27" fmla="*/ 263843 w 876300"/>
                  <a:gd name="connsiteY27" fmla="*/ 97155 h 952500"/>
                  <a:gd name="connsiteX28" fmla="*/ 263843 w 876300"/>
                  <a:gd name="connsiteY28" fmla="*/ 189548 h 952500"/>
                  <a:gd name="connsiteX29" fmla="*/ 441960 w 876300"/>
                  <a:gd name="connsiteY29" fmla="*/ 11430 h 952500"/>
                  <a:gd name="connsiteX30" fmla="*/ 461963 w 876300"/>
                  <a:gd name="connsiteY30" fmla="*/ 11430 h 952500"/>
                  <a:gd name="connsiteX31" fmla="*/ 868680 w 876300"/>
                  <a:gd name="connsiteY31" fmla="*/ 417195 h 952500"/>
                  <a:gd name="connsiteX32" fmla="*/ 871538 w 876300"/>
                  <a:gd name="connsiteY32" fmla="*/ 432435 h 952500"/>
                  <a:gd name="connsiteX33" fmla="*/ 858203 w 876300"/>
                  <a:gd name="connsiteY33" fmla="*/ 441008 h 952500"/>
                  <a:gd name="connsiteX34" fmla="*/ 111443 w 876300"/>
                  <a:gd name="connsiteY34" fmla="*/ 441008 h 952500"/>
                  <a:gd name="connsiteX35" fmla="*/ 111443 w 876300"/>
                  <a:gd name="connsiteY35" fmla="*/ 920115 h 952500"/>
                  <a:gd name="connsiteX36" fmla="*/ 311468 w 876300"/>
                  <a:gd name="connsiteY36" fmla="*/ 920115 h 952500"/>
                  <a:gd name="connsiteX37" fmla="*/ 311468 w 876300"/>
                  <a:gd name="connsiteY37" fmla="*/ 630555 h 952500"/>
                  <a:gd name="connsiteX38" fmla="*/ 325755 w 876300"/>
                  <a:gd name="connsiteY38" fmla="*/ 616268 h 952500"/>
                  <a:gd name="connsiteX39" fmla="*/ 554355 w 876300"/>
                  <a:gd name="connsiteY39" fmla="*/ 616268 h 952500"/>
                  <a:gd name="connsiteX40" fmla="*/ 568643 w 876300"/>
                  <a:gd name="connsiteY40" fmla="*/ 630555 h 952500"/>
                  <a:gd name="connsiteX41" fmla="*/ 568643 w 876300"/>
                  <a:gd name="connsiteY41" fmla="*/ 921068 h 952500"/>
                  <a:gd name="connsiteX42" fmla="*/ 768668 w 876300"/>
                  <a:gd name="connsiteY42" fmla="*/ 921068 h 952500"/>
                  <a:gd name="connsiteX43" fmla="*/ 768668 w 876300"/>
                  <a:gd name="connsiteY43" fmla="*/ 478155 h 952500"/>
                  <a:gd name="connsiteX44" fmla="*/ 782955 w 876300"/>
                  <a:gd name="connsiteY44" fmla="*/ 463868 h 952500"/>
                  <a:gd name="connsiteX45" fmla="*/ 797243 w 876300"/>
                  <a:gd name="connsiteY45" fmla="*/ 478155 h 952500"/>
                  <a:gd name="connsiteX46" fmla="*/ 797243 w 876300"/>
                  <a:gd name="connsiteY46" fmla="*/ 935355 h 952500"/>
                  <a:gd name="connsiteX47" fmla="*/ 782955 w 876300"/>
                  <a:gd name="connsiteY47" fmla="*/ 949643 h 952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876300" h="952500">
                    <a:moveTo>
                      <a:pt x="782955" y="949643"/>
                    </a:moveTo>
                    <a:lnTo>
                      <a:pt x="554355" y="949643"/>
                    </a:lnTo>
                    <a:cubicBezTo>
                      <a:pt x="546735" y="949643"/>
                      <a:pt x="540068" y="942975"/>
                      <a:pt x="540068" y="935355"/>
                    </a:cubicBezTo>
                    <a:lnTo>
                      <a:pt x="540068" y="644843"/>
                    </a:lnTo>
                    <a:lnTo>
                      <a:pt x="340043" y="644843"/>
                    </a:lnTo>
                    <a:lnTo>
                      <a:pt x="340043" y="935355"/>
                    </a:lnTo>
                    <a:cubicBezTo>
                      <a:pt x="340043" y="942975"/>
                      <a:pt x="333375" y="949643"/>
                      <a:pt x="325755" y="949643"/>
                    </a:cubicBezTo>
                    <a:lnTo>
                      <a:pt x="97155" y="949643"/>
                    </a:lnTo>
                    <a:cubicBezTo>
                      <a:pt x="89535" y="949643"/>
                      <a:pt x="82868" y="942975"/>
                      <a:pt x="82868" y="935355"/>
                    </a:cubicBezTo>
                    <a:lnTo>
                      <a:pt x="82868" y="426720"/>
                    </a:lnTo>
                    <a:cubicBezTo>
                      <a:pt x="82868" y="419100"/>
                      <a:pt x="89535" y="412433"/>
                      <a:pt x="97155" y="412433"/>
                    </a:cubicBezTo>
                    <a:lnTo>
                      <a:pt x="824865" y="412433"/>
                    </a:lnTo>
                    <a:lnTo>
                      <a:pt x="452438" y="40958"/>
                    </a:lnTo>
                    <a:lnTo>
                      <a:pt x="260033" y="234315"/>
                    </a:lnTo>
                    <a:cubicBezTo>
                      <a:pt x="256223" y="238125"/>
                      <a:pt x="249555" y="240030"/>
                      <a:pt x="244793" y="237173"/>
                    </a:cubicBezTo>
                    <a:cubicBezTo>
                      <a:pt x="239078" y="235268"/>
                      <a:pt x="236220" y="229553"/>
                      <a:pt x="236220" y="223838"/>
                    </a:cubicBezTo>
                    <a:lnTo>
                      <a:pt x="236220" y="111443"/>
                    </a:lnTo>
                    <a:lnTo>
                      <a:pt x="162878" y="111443"/>
                    </a:lnTo>
                    <a:lnTo>
                      <a:pt x="162878" y="300038"/>
                    </a:lnTo>
                    <a:cubicBezTo>
                      <a:pt x="162878" y="303848"/>
                      <a:pt x="160973" y="307658"/>
                      <a:pt x="159068" y="310515"/>
                    </a:cubicBezTo>
                    <a:lnTo>
                      <a:pt x="31432" y="437198"/>
                    </a:lnTo>
                    <a:cubicBezTo>
                      <a:pt x="25718" y="442913"/>
                      <a:pt x="17145" y="442913"/>
                      <a:pt x="11430" y="437198"/>
                    </a:cubicBezTo>
                    <a:cubicBezTo>
                      <a:pt x="5715" y="431483"/>
                      <a:pt x="5715" y="422910"/>
                      <a:pt x="11430" y="417195"/>
                    </a:cubicBezTo>
                    <a:lnTo>
                      <a:pt x="134303" y="294323"/>
                    </a:lnTo>
                    <a:lnTo>
                      <a:pt x="134303" y="97155"/>
                    </a:lnTo>
                    <a:cubicBezTo>
                      <a:pt x="134303" y="89535"/>
                      <a:pt x="140970" y="82868"/>
                      <a:pt x="148590" y="82868"/>
                    </a:cubicBezTo>
                    <a:lnTo>
                      <a:pt x="249555" y="82868"/>
                    </a:lnTo>
                    <a:cubicBezTo>
                      <a:pt x="257175" y="82868"/>
                      <a:pt x="263843" y="89535"/>
                      <a:pt x="263843" y="97155"/>
                    </a:cubicBezTo>
                    <a:lnTo>
                      <a:pt x="263843" y="189548"/>
                    </a:lnTo>
                    <a:lnTo>
                      <a:pt x="441960" y="11430"/>
                    </a:lnTo>
                    <a:cubicBezTo>
                      <a:pt x="447675" y="5715"/>
                      <a:pt x="456248" y="5715"/>
                      <a:pt x="461963" y="11430"/>
                    </a:cubicBezTo>
                    <a:lnTo>
                      <a:pt x="868680" y="417195"/>
                    </a:lnTo>
                    <a:cubicBezTo>
                      <a:pt x="872490" y="421005"/>
                      <a:pt x="874395" y="427673"/>
                      <a:pt x="871538" y="432435"/>
                    </a:cubicBezTo>
                    <a:cubicBezTo>
                      <a:pt x="869633" y="438150"/>
                      <a:pt x="863918" y="441008"/>
                      <a:pt x="858203" y="441008"/>
                    </a:cubicBezTo>
                    <a:lnTo>
                      <a:pt x="111443" y="441008"/>
                    </a:lnTo>
                    <a:lnTo>
                      <a:pt x="111443" y="920115"/>
                    </a:lnTo>
                    <a:lnTo>
                      <a:pt x="311468" y="920115"/>
                    </a:lnTo>
                    <a:lnTo>
                      <a:pt x="311468" y="630555"/>
                    </a:lnTo>
                    <a:cubicBezTo>
                      <a:pt x="311468" y="622935"/>
                      <a:pt x="318135" y="616268"/>
                      <a:pt x="325755" y="616268"/>
                    </a:cubicBezTo>
                    <a:lnTo>
                      <a:pt x="554355" y="616268"/>
                    </a:lnTo>
                    <a:cubicBezTo>
                      <a:pt x="561975" y="616268"/>
                      <a:pt x="568643" y="622935"/>
                      <a:pt x="568643" y="630555"/>
                    </a:cubicBezTo>
                    <a:lnTo>
                      <a:pt x="568643" y="921068"/>
                    </a:lnTo>
                    <a:lnTo>
                      <a:pt x="768668" y="921068"/>
                    </a:lnTo>
                    <a:lnTo>
                      <a:pt x="768668" y="478155"/>
                    </a:lnTo>
                    <a:cubicBezTo>
                      <a:pt x="768668" y="470535"/>
                      <a:pt x="775335" y="463868"/>
                      <a:pt x="782955" y="463868"/>
                    </a:cubicBezTo>
                    <a:cubicBezTo>
                      <a:pt x="790575" y="463868"/>
                      <a:pt x="797243" y="470535"/>
                      <a:pt x="797243" y="478155"/>
                    </a:cubicBezTo>
                    <a:lnTo>
                      <a:pt x="797243" y="935355"/>
                    </a:lnTo>
                    <a:cubicBezTo>
                      <a:pt x="797243" y="942975"/>
                      <a:pt x="790575" y="949643"/>
                      <a:pt x="782955" y="949643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675" dirty="0"/>
              </a:p>
            </p:txBody>
          </p:sp>
        </p:grpSp>
      </p:grpSp>
      <p:sp>
        <p:nvSpPr>
          <p:cNvPr id="74" name="Right Arrow 85">
            <a:extLst>
              <a:ext uri="{FF2B5EF4-FFF2-40B4-BE49-F238E27FC236}">
                <a16:creationId xmlns:a16="http://schemas.microsoft.com/office/drawing/2014/main" id="{77BE02CC-C1FB-4CC0-8C42-D251C79D4571}"/>
              </a:ext>
            </a:extLst>
          </p:cNvPr>
          <p:cNvSpPr/>
          <p:nvPr/>
        </p:nvSpPr>
        <p:spPr>
          <a:xfrm>
            <a:off x="3516024" y="222024"/>
            <a:ext cx="328562" cy="324734"/>
          </a:xfrm>
          <a:prstGeom prst="rightArrow">
            <a:avLst>
              <a:gd name="adj1" fmla="val 100000"/>
              <a:gd name="adj2" fmla="val 100000"/>
            </a:avLst>
          </a:prstGeom>
          <a:solidFill>
            <a:srgbClr val="D9DCE3"/>
          </a:solidFill>
          <a:ln>
            <a:solidFill>
              <a:schemeClr val="accent4">
                <a:lumMod val="75000"/>
              </a:schemeClr>
            </a:solidFill>
          </a:ln>
          <a:scene3d>
            <a:camera prst="orthographicFront"/>
            <a:lightRig rig="flood" dir="t"/>
          </a:scene3d>
          <a:sp3d prstMaterial="dkEdge">
            <a:bevelT w="165100" prst="coolSlant"/>
            <a:bevelB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5" name="Right Arrow 85">
            <a:extLst>
              <a:ext uri="{FF2B5EF4-FFF2-40B4-BE49-F238E27FC236}">
                <a16:creationId xmlns:a16="http://schemas.microsoft.com/office/drawing/2014/main" id="{04437F95-7C93-46F1-9349-E2671F0D30E0}"/>
              </a:ext>
            </a:extLst>
          </p:cNvPr>
          <p:cNvSpPr/>
          <p:nvPr/>
        </p:nvSpPr>
        <p:spPr>
          <a:xfrm flipH="1">
            <a:off x="2497439" y="222024"/>
            <a:ext cx="328562" cy="324734"/>
          </a:xfrm>
          <a:prstGeom prst="rightArrow">
            <a:avLst>
              <a:gd name="adj1" fmla="val 100000"/>
              <a:gd name="adj2" fmla="val 100000"/>
            </a:avLst>
          </a:prstGeom>
          <a:solidFill>
            <a:srgbClr val="96A0AF"/>
          </a:solidFill>
          <a:ln>
            <a:solidFill>
              <a:schemeClr val="accent4">
                <a:lumMod val="75000"/>
              </a:schemeClr>
            </a:solidFill>
          </a:ln>
          <a:scene3d>
            <a:camera prst="orthographicFront"/>
            <a:lightRig rig="twoPt" dir="t"/>
          </a:scene3d>
          <a:sp3d prstMaterial="dkEdge"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539F119F-1E59-45F8-B92B-3D6BA4E7A51E}"/>
              </a:ext>
            </a:extLst>
          </p:cNvPr>
          <p:cNvGrpSpPr/>
          <p:nvPr/>
        </p:nvGrpSpPr>
        <p:grpSpPr>
          <a:xfrm>
            <a:off x="85725" y="821136"/>
            <a:ext cx="11994298" cy="2880000"/>
            <a:chOff x="107156" y="864000"/>
            <a:chExt cx="11994298" cy="2787382"/>
          </a:xfrm>
        </p:grpSpPr>
        <p:grpSp>
          <p:nvGrpSpPr>
            <p:cNvPr id="3" name="Groupe 2">
              <a:extLst>
                <a:ext uri="{FF2B5EF4-FFF2-40B4-BE49-F238E27FC236}">
                  <a16:creationId xmlns:a16="http://schemas.microsoft.com/office/drawing/2014/main" id="{FCEF9986-DA87-4FC0-ADB4-F803DBCD5BC9}"/>
                </a:ext>
              </a:extLst>
            </p:cNvPr>
            <p:cNvGrpSpPr/>
            <p:nvPr/>
          </p:nvGrpSpPr>
          <p:grpSpPr>
            <a:xfrm>
              <a:off x="107156" y="876558"/>
              <a:ext cx="3924000" cy="2772000"/>
              <a:chOff x="107156" y="876558"/>
              <a:chExt cx="3924000" cy="2772000"/>
            </a:xfrm>
          </p:grpSpPr>
          <p:sp useBgFill="1">
            <p:nvSpPr>
              <p:cNvPr id="68" name="Rectangle: Rounded Corners 45">
                <a:extLst>
                  <a:ext uri="{FF2B5EF4-FFF2-40B4-BE49-F238E27FC236}">
                    <a16:creationId xmlns:a16="http://schemas.microsoft.com/office/drawing/2014/main" id="{11A240FE-9199-4372-81EC-A5BEBDA7A696}"/>
                  </a:ext>
                </a:extLst>
              </p:cNvPr>
              <p:cNvSpPr/>
              <p:nvPr/>
            </p:nvSpPr>
            <p:spPr>
              <a:xfrm>
                <a:off x="107718" y="882206"/>
                <a:ext cx="3913662" cy="2766352"/>
              </a:xfrm>
              <a:prstGeom prst="roundRect">
                <a:avLst>
                  <a:gd name="adj" fmla="val 8291"/>
                </a:avLst>
              </a:prstGeom>
              <a:ln w="19050">
                <a:solidFill>
                  <a:schemeClr val="tx1"/>
                </a:solidFill>
                <a:prstDash val="solid"/>
              </a:ln>
              <a:effectLst>
                <a:glow rad="101600">
                  <a:schemeClr val="accent3">
                    <a:satMod val="175000"/>
                    <a:alpha val="40000"/>
                  </a:schemeClr>
                </a:glow>
              </a:effectLst>
              <a:scene3d>
                <a:camera prst="orthographicFront"/>
                <a:lightRig rig="flat" dir="t"/>
              </a:scene3d>
              <a:sp3d extrusionH="76200" prstMaterial="dkEdge">
                <a:bevelT/>
                <a:bevelB/>
                <a:extrusionClr>
                  <a:schemeClr val="accent1"/>
                </a:extrusion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0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69" name="Rectangle: Rounded Corners 45">
                <a:extLst>
                  <a:ext uri="{FF2B5EF4-FFF2-40B4-BE49-F238E27FC236}">
                    <a16:creationId xmlns:a16="http://schemas.microsoft.com/office/drawing/2014/main" id="{4D1F14A4-D379-4EA7-A20D-A77B1FD79144}"/>
                  </a:ext>
                </a:extLst>
              </p:cNvPr>
              <p:cNvSpPr/>
              <p:nvPr/>
            </p:nvSpPr>
            <p:spPr>
              <a:xfrm>
                <a:off x="107156" y="876558"/>
                <a:ext cx="3924000" cy="373258"/>
              </a:xfrm>
              <a:prstGeom prst="round2SameRect">
                <a:avLst>
                  <a:gd name="adj1" fmla="val 33719"/>
                  <a:gd name="adj2" fmla="val 0"/>
                </a:avLst>
              </a:prstGeom>
              <a:solidFill>
                <a:srgbClr val="96A0AF"/>
              </a:solidFill>
              <a:ln>
                <a:solidFill>
                  <a:schemeClr val="accent4">
                    <a:lumMod val="75000"/>
                  </a:schemeClr>
                </a:solidFill>
              </a:ln>
              <a:scene3d>
                <a:camera prst="orthographicFront"/>
                <a:lightRig rig="twoPt" dir="t"/>
              </a:scene3d>
              <a:sp3d prstMaterial="dkEdge">
                <a:bevelT/>
                <a:bevelB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41" name="Groupe 40">
              <a:extLst>
                <a:ext uri="{FF2B5EF4-FFF2-40B4-BE49-F238E27FC236}">
                  <a16:creationId xmlns:a16="http://schemas.microsoft.com/office/drawing/2014/main" id="{B4B1DAA6-AE13-4A0A-9E4E-D544AD1C5824}"/>
                </a:ext>
              </a:extLst>
            </p:cNvPr>
            <p:cNvGrpSpPr/>
            <p:nvPr/>
          </p:nvGrpSpPr>
          <p:grpSpPr>
            <a:xfrm>
              <a:off x="4143255" y="879382"/>
              <a:ext cx="3924000" cy="2772000"/>
              <a:chOff x="37918" y="876558"/>
              <a:chExt cx="3992400" cy="2808000"/>
            </a:xfrm>
          </p:grpSpPr>
          <p:sp useBgFill="1">
            <p:nvSpPr>
              <p:cNvPr id="42" name="Rectangle: Rounded Corners 45">
                <a:extLst>
                  <a:ext uri="{FF2B5EF4-FFF2-40B4-BE49-F238E27FC236}">
                    <a16:creationId xmlns:a16="http://schemas.microsoft.com/office/drawing/2014/main" id="{2E360736-3CE3-464D-875F-967AF0D7ADA9}"/>
                  </a:ext>
                </a:extLst>
              </p:cNvPr>
              <p:cNvSpPr/>
              <p:nvPr/>
            </p:nvSpPr>
            <p:spPr>
              <a:xfrm>
                <a:off x="38490" y="882279"/>
                <a:ext cx="3981882" cy="2802279"/>
              </a:xfrm>
              <a:prstGeom prst="roundRect">
                <a:avLst>
                  <a:gd name="adj" fmla="val 8291"/>
                </a:avLst>
              </a:prstGeom>
              <a:ln w="19050">
                <a:solidFill>
                  <a:schemeClr val="tx1"/>
                </a:solidFill>
                <a:prstDash val="solid"/>
              </a:ln>
              <a:effectLst>
                <a:glow rad="101600">
                  <a:schemeClr val="accent3">
                    <a:satMod val="175000"/>
                    <a:alpha val="40000"/>
                  </a:schemeClr>
                </a:glow>
              </a:effectLst>
              <a:scene3d>
                <a:camera prst="orthographicFront"/>
                <a:lightRig rig="flat" dir="t"/>
              </a:scene3d>
              <a:sp3d extrusionH="76200" prstMaterial="dkEdge">
                <a:bevelT/>
                <a:bevelB/>
                <a:extrusionClr>
                  <a:schemeClr val="accent1"/>
                </a:extrusion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0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43" name="Rectangle: Rounded Corners 45">
                <a:extLst>
                  <a:ext uri="{FF2B5EF4-FFF2-40B4-BE49-F238E27FC236}">
                    <a16:creationId xmlns:a16="http://schemas.microsoft.com/office/drawing/2014/main" id="{49E34872-21C9-45B0-AADC-20D9EF4DFCC6}"/>
                  </a:ext>
                </a:extLst>
              </p:cNvPr>
              <p:cNvSpPr/>
              <p:nvPr/>
            </p:nvSpPr>
            <p:spPr>
              <a:xfrm>
                <a:off x="37918" y="876558"/>
                <a:ext cx="3992400" cy="378105"/>
              </a:xfrm>
              <a:prstGeom prst="round2SameRect">
                <a:avLst>
                  <a:gd name="adj1" fmla="val 33719"/>
                  <a:gd name="adj2" fmla="val 0"/>
                </a:avLst>
              </a:prstGeom>
              <a:solidFill>
                <a:srgbClr val="96A0AF"/>
              </a:solidFill>
              <a:ln>
                <a:solidFill>
                  <a:schemeClr val="accent4">
                    <a:lumMod val="75000"/>
                  </a:schemeClr>
                </a:solidFill>
              </a:ln>
              <a:scene3d>
                <a:camera prst="orthographicFront"/>
                <a:lightRig rig="twoPt" dir="t"/>
              </a:scene3d>
              <a:sp3d prstMaterial="dkEdge">
                <a:bevelT/>
                <a:bevelB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44" name="Groupe 43">
              <a:extLst>
                <a:ext uri="{FF2B5EF4-FFF2-40B4-BE49-F238E27FC236}">
                  <a16:creationId xmlns:a16="http://schemas.microsoft.com/office/drawing/2014/main" id="{A89D17E9-5B61-4111-AFF1-04A807CB9678}"/>
                </a:ext>
              </a:extLst>
            </p:cNvPr>
            <p:cNvGrpSpPr/>
            <p:nvPr/>
          </p:nvGrpSpPr>
          <p:grpSpPr>
            <a:xfrm>
              <a:off x="8177454" y="864000"/>
              <a:ext cx="3924000" cy="2772000"/>
              <a:chOff x="37918" y="876558"/>
              <a:chExt cx="3992400" cy="2808000"/>
            </a:xfrm>
          </p:grpSpPr>
          <p:sp useBgFill="1">
            <p:nvSpPr>
              <p:cNvPr id="45" name="Rectangle: Rounded Corners 45">
                <a:extLst>
                  <a:ext uri="{FF2B5EF4-FFF2-40B4-BE49-F238E27FC236}">
                    <a16:creationId xmlns:a16="http://schemas.microsoft.com/office/drawing/2014/main" id="{AD745EE8-FC95-4914-81AB-00D23F21E2C5}"/>
                  </a:ext>
                </a:extLst>
              </p:cNvPr>
              <p:cNvSpPr/>
              <p:nvPr/>
            </p:nvSpPr>
            <p:spPr>
              <a:xfrm>
                <a:off x="38490" y="882279"/>
                <a:ext cx="3981882" cy="2802279"/>
              </a:xfrm>
              <a:prstGeom prst="roundRect">
                <a:avLst>
                  <a:gd name="adj" fmla="val 8291"/>
                </a:avLst>
              </a:prstGeom>
              <a:ln w="19050">
                <a:solidFill>
                  <a:schemeClr val="tx1"/>
                </a:solidFill>
                <a:prstDash val="solid"/>
              </a:ln>
              <a:effectLst>
                <a:glow rad="101600">
                  <a:schemeClr val="accent3">
                    <a:satMod val="175000"/>
                    <a:alpha val="40000"/>
                  </a:schemeClr>
                </a:glow>
              </a:effectLst>
              <a:scene3d>
                <a:camera prst="orthographicFront"/>
                <a:lightRig rig="flat" dir="t"/>
              </a:scene3d>
              <a:sp3d extrusionH="76200" prstMaterial="dkEdge">
                <a:bevelT/>
                <a:bevelB/>
                <a:extrusionClr>
                  <a:schemeClr val="accent1"/>
                </a:extrusion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0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46" name="Rectangle: Rounded Corners 45">
                <a:extLst>
                  <a:ext uri="{FF2B5EF4-FFF2-40B4-BE49-F238E27FC236}">
                    <a16:creationId xmlns:a16="http://schemas.microsoft.com/office/drawing/2014/main" id="{66850809-D167-4040-950F-319158D9F880}"/>
                  </a:ext>
                </a:extLst>
              </p:cNvPr>
              <p:cNvSpPr/>
              <p:nvPr/>
            </p:nvSpPr>
            <p:spPr>
              <a:xfrm>
                <a:off x="37918" y="876558"/>
                <a:ext cx="3992400" cy="378105"/>
              </a:xfrm>
              <a:prstGeom prst="round2SameRect">
                <a:avLst>
                  <a:gd name="adj1" fmla="val 33719"/>
                  <a:gd name="adj2" fmla="val 0"/>
                </a:avLst>
              </a:prstGeom>
              <a:solidFill>
                <a:srgbClr val="96A0AF"/>
              </a:solidFill>
              <a:ln>
                <a:solidFill>
                  <a:schemeClr val="accent4">
                    <a:lumMod val="75000"/>
                  </a:schemeClr>
                </a:solidFill>
              </a:ln>
              <a:scene3d>
                <a:camera prst="orthographicFront"/>
                <a:lightRig rig="twoPt" dir="t"/>
              </a:scene3d>
              <a:sp3d prstMaterial="dkEdge">
                <a:bevelT/>
                <a:bevelB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76" name="Groupe 75">
            <a:extLst>
              <a:ext uri="{FF2B5EF4-FFF2-40B4-BE49-F238E27FC236}">
                <a16:creationId xmlns:a16="http://schemas.microsoft.com/office/drawing/2014/main" id="{9137EA03-126F-4A20-906F-893972D0730A}"/>
              </a:ext>
            </a:extLst>
          </p:cNvPr>
          <p:cNvGrpSpPr/>
          <p:nvPr/>
        </p:nvGrpSpPr>
        <p:grpSpPr>
          <a:xfrm>
            <a:off x="86400" y="3861010"/>
            <a:ext cx="11994298" cy="2880000"/>
            <a:chOff x="107156" y="864000"/>
            <a:chExt cx="11994298" cy="2787382"/>
          </a:xfrm>
        </p:grpSpPr>
        <p:grpSp>
          <p:nvGrpSpPr>
            <p:cNvPr id="78" name="Groupe 77">
              <a:extLst>
                <a:ext uri="{FF2B5EF4-FFF2-40B4-BE49-F238E27FC236}">
                  <a16:creationId xmlns:a16="http://schemas.microsoft.com/office/drawing/2014/main" id="{C2D52BA2-AE17-4BE5-B68D-7B8AA9251ECF}"/>
                </a:ext>
              </a:extLst>
            </p:cNvPr>
            <p:cNvGrpSpPr/>
            <p:nvPr/>
          </p:nvGrpSpPr>
          <p:grpSpPr>
            <a:xfrm>
              <a:off x="107156" y="876558"/>
              <a:ext cx="3924000" cy="2772000"/>
              <a:chOff x="107156" y="876558"/>
              <a:chExt cx="3924000" cy="2772000"/>
            </a:xfrm>
          </p:grpSpPr>
          <p:sp useBgFill="1">
            <p:nvSpPr>
              <p:cNvPr id="85" name="Rectangle: Rounded Corners 45">
                <a:extLst>
                  <a:ext uri="{FF2B5EF4-FFF2-40B4-BE49-F238E27FC236}">
                    <a16:creationId xmlns:a16="http://schemas.microsoft.com/office/drawing/2014/main" id="{B98488F6-4B80-4948-B583-3662092F15A0}"/>
                  </a:ext>
                </a:extLst>
              </p:cNvPr>
              <p:cNvSpPr/>
              <p:nvPr/>
            </p:nvSpPr>
            <p:spPr>
              <a:xfrm>
                <a:off x="107718" y="882206"/>
                <a:ext cx="3913662" cy="2766352"/>
              </a:xfrm>
              <a:prstGeom prst="roundRect">
                <a:avLst>
                  <a:gd name="adj" fmla="val 8291"/>
                </a:avLst>
              </a:prstGeom>
              <a:ln w="19050">
                <a:solidFill>
                  <a:schemeClr val="tx1"/>
                </a:solidFill>
                <a:prstDash val="solid"/>
              </a:ln>
              <a:effectLst>
                <a:glow rad="101600">
                  <a:schemeClr val="accent3">
                    <a:satMod val="175000"/>
                    <a:alpha val="40000"/>
                  </a:schemeClr>
                </a:glow>
              </a:effectLst>
              <a:scene3d>
                <a:camera prst="orthographicFront"/>
                <a:lightRig rig="flat" dir="t"/>
              </a:scene3d>
              <a:sp3d extrusionH="76200" prstMaterial="dkEdge">
                <a:bevelT/>
                <a:bevelB/>
                <a:extrusionClr>
                  <a:schemeClr val="accent1"/>
                </a:extrusion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0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6" name="Rectangle: Rounded Corners 45">
                <a:extLst>
                  <a:ext uri="{FF2B5EF4-FFF2-40B4-BE49-F238E27FC236}">
                    <a16:creationId xmlns:a16="http://schemas.microsoft.com/office/drawing/2014/main" id="{D3CE6857-2E97-459C-81AB-0D454F5F983A}"/>
                  </a:ext>
                </a:extLst>
              </p:cNvPr>
              <p:cNvSpPr/>
              <p:nvPr/>
            </p:nvSpPr>
            <p:spPr>
              <a:xfrm>
                <a:off x="107156" y="876558"/>
                <a:ext cx="3924000" cy="373258"/>
              </a:xfrm>
              <a:prstGeom prst="round2SameRect">
                <a:avLst>
                  <a:gd name="adj1" fmla="val 33719"/>
                  <a:gd name="adj2" fmla="val 0"/>
                </a:avLst>
              </a:prstGeom>
              <a:solidFill>
                <a:srgbClr val="96A0AF"/>
              </a:solidFill>
              <a:ln>
                <a:solidFill>
                  <a:schemeClr val="accent4">
                    <a:lumMod val="75000"/>
                  </a:schemeClr>
                </a:solidFill>
              </a:ln>
              <a:scene3d>
                <a:camera prst="orthographicFront"/>
                <a:lightRig rig="twoPt" dir="t"/>
              </a:scene3d>
              <a:sp3d prstMaterial="dkEdge">
                <a:bevelT/>
                <a:bevelB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79" name="Groupe 78">
              <a:extLst>
                <a:ext uri="{FF2B5EF4-FFF2-40B4-BE49-F238E27FC236}">
                  <a16:creationId xmlns:a16="http://schemas.microsoft.com/office/drawing/2014/main" id="{F087C61E-93D5-40E8-9E34-A3BC74F58F66}"/>
                </a:ext>
              </a:extLst>
            </p:cNvPr>
            <p:cNvGrpSpPr/>
            <p:nvPr/>
          </p:nvGrpSpPr>
          <p:grpSpPr>
            <a:xfrm>
              <a:off x="4143255" y="879382"/>
              <a:ext cx="3924000" cy="2772000"/>
              <a:chOff x="37918" y="876558"/>
              <a:chExt cx="3992400" cy="2808000"/>
            </a:xfrm>
          </p:grpSpPr>
          <p:sp useBgFill="1">
            <p:nvSpPr>
              <p:cNvPr id="83" name="Rectangle: Rounded Corners 45">
                <a:extLst>
                  <a:ext uri="{FF2B5EF4-FFF2-40B4-BE49-F238E27FC236}">
                    <a16:creationId xmlns:a16="http://schemas.microsoft.com/office/drawing/2014/main" id="{D3C7296E-87F7-4DFF-AC61-FFE32459C29B}"/>
                  </a:ext>
                </a:extLst>
              </p:cNvPr>
              <p:cNvSpPr/>
              <p:nvPr/>
            </p:nvSpPr>
            <p:spPr>
              <a:xfrm>
                <a:off x="38490" y="882279"/>
                <a:ext cx="3981882" cy="2802279"/>
              </a:xfrm>
              <a:prstGeom prst="roundRect">
                <a:avLst>
                  <a:gd name="adj" fmla="val 8291"/>
                </a:avLst>
              </a:prstGeom>
              <a:ln w="19050">
                <a:solidFill>
                  <a:schemeClr val="tx1"/>
                </a:solidFill>
                <a:prstDash val="solid"/>
              </a:ln>
              <a:effectLst>
                <a:glow rad="101600">
                  <a:schemeClr val="accent3">
                    <a:satMod val="175000"/>
                    <a:alpha val="40000"/>
                  </a:schemeClr>
                </a:glow>
              </a:effectLst>
              <a:scene3d>
                <a:camera prst="orthographicFront"/>
                <a:lightRig rig="flat" dir="t"/>
              </a:scene3d>
              <a:sp3d extrusionH="76200" prstMaterial="dkEdge">
                <a:bevelT/>
                <a:bevelB/>
                <a:extrusionClr>
                  <a:schemeClr val="accent1"/>
                </a:extrusion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0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4" name="Rectangle: Rounded Corners 45">
                <a:extLst>
                  <a:ext uri="{FF2B5EF4-FFF2-40B4-BE49-F238E27FC236}">
                    <a16:creationId xmlns:a16="http://schemas.microsoft.com/office/drawing/2014/main" id="{BBE06437-2559-40F4-BE50-006B29A87981}"/>
                  </a:ext>
                </a:extLst>
              </p:cNvPr>
              <p:cNvSpPr/>
              <p:nvPr/>
            </p:nvSpPr>
            <p:spPr>
              <a:xfrm>
                <a:off x="37918" y="876558"/>
                <a:ext cx="3992400" cy="378105"/>
              </a:xfrm>
              <a:prstGeom prst="round2SameRect">
                <a:avLst>
                  <a:gd name="adj1" fmla="val 33719"/>
                  <a:gd name="adj2" fmla="val 0"/>
                </a:avLst>
              </a:prstGeom>
              <a:solidFill>
                <a:srgbClr val="96A0AF"/>
              </a:solidFill>
              <a:ln>
                <a:solidFill>
                  <a:schemeClr val="accent4">
                    <a:lumMod val="75000"/>
                  </a:schemeClr>
                </a:solidFill>
              </a:ln>
              <a:scene3d>
                <a:camera prst="orthographicFront"/>
                <a:lightRig rig="twoPt" dir="t"/>
              </a:scene3d>
              <a:sp3d prstMaterial="dkEdge">
                <a:bevelT/>
                <a:bevelB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80" name="Groupe 79">
              <a:extLst>
                <a:ext uri="{FF2B5EF4-FFF2-40B4-BE49-F238E27FC236}">
                  <a16:creationId xmlns:a16="http://schemas.microsoft.com/office/drawing/2014/main" id="{AF2D66F4-B176-4791-83CB-B72456BC5F7A}"/>
                </a:ext>
              </a:extLst>
            </p:cNvPr>
            <p:cNvGrpSpPr/>
            <p:nvPr/>
          </p:nvGrpSpPr>
          <p:grpSpPr>
            <a:xfrm>
              <a:off x="8177454" y="864000"/>
              <a:ext cx="3924000" cy="2772000"/>
              <a:chOff x="37918" y="876558"/>
              <a:chExt cx="3992400" cy="2808000"/>
            </a:xfrm>
          </p:grpSpPr>
          <p:sp useBgFill="1">
            <p:nvSpPr>
              <p:cNvPr id="81" name="Rectangle: Rounded Corners 45">
                <a:extLst>
                  <a:ext uri="{FF2B5EF4-FFF2-40B4-BE49-F238E27FC236}">
                    <a16:creationId xmlns:a16="http://schemas.microsoft.com/office/drawing/2014/main" id="{A5E6C1D4-9661-4909-A589-39FBE5934076}"/>
                  </a:ext>
                </a:extLst>
              </p:cNvPr>
              <p:cNvSpPr/>
              <p:nvPr/>
            </p:nvSpPr>
            <p:spPr>
              <a:xfrm>
                <a:off x="38490" y="882279"/>
                <a:ext cx="3981882" cy="2802279"/>
              </a:xfrm>
              <a:prstGeom prst="roundRect">
                <a:avLst>
                  <a:gd name="adj" fmla="val 8291"/>
                </a:avLst>
              </a:prstGeom>
              <a:ln w="19050">
                <a:solidFill>
                  <a:schemeClr val="tx1"/>
                </a:solidFill>
                <a:prstDash val="solid"/>
              </a:ln>
              <a:effectLst>
                <a:glow rad="101600">
                  <a:schemeClr val="accent3">
                    <a:satMod val="175000"/>
                    <a:alpha val="40000"/>
                  </a:schemeClr>
                </a:glow>
              </a:effectLst>
              <a:scene3d>
                <a:camera prst="orthographicFront"/>
                <a:lightRig rig="flat" dir="t"/>
              </a:scene3d>
              <a:sp3d extrusionH="76200" prstMaterial="dkEdge">
                <a:bevelT/>
                <a:bevelB/>
                <a:extrusionClr>
                  <a:schemeClr val="accent1"/>
                </a:extrusion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0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2" name="Rectangle: Rounded Corners 45">
                <a:extLst>
                  <a:ext uri="{FF2B5EF4-FFF2-40B4-BE49-F238E27FC236}">
                    <a16:creationId xmlns:a16="http://schemas.microsoft.com/office/drawing/2014/main" id="{BA4410C3-E84B-4B7E-B6B7-335862CC399B}"/>
                  </a:ext>
                </a:extLst>
              </p:cNvPr>
              <p:cNvSpPr/>
              <p:nvPr/>
            </p:nvSpPr>
            <p:spPr>
              <a:xfrm>
                <a:off x="37918" y="876558"/>
                <a:ext cx="3992400" cy="378105"/>
              </a:xfrm>
              <a:prstGeom prst="round2SameRect">
                <a:avLst>
                  <a:gd name="adj1" fmla="val 33719"/>
                  <a:gd name="adj2" fmla="val 0"/>
                </a:avLst>
              </a:prstGeom>
              <a:solidFill>
                <a:srgbClr val="96A0AF"/>
              </a:solidFill>
              <a:ln>
                <a:solidFill>
                  <a:schemeClr val="accent4">
                    <a:lumMod val="75000"/>
                  </a:schemeClr>
                </a:solidFill>
              </a:ln>
              <a:scene3d>
                <a:camera prst="orthographicFront"/>
                <a:lightRig rig="twoPt" dir="t"/>
              </a:scene3d>
              <a:sp3d prstMaterial="dkEdge">
                <a:bevelT/>
                <a:bevelB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solidFill>
                    <a:schemeClr val="bg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97628849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e 3">
            <a:extLst>
              <a:ext uri="{FF2B5EF4-FFF2-40B4-BE49-F238E27FC236}">
                <a16:creationId xmlns:a16="http://schemas.microsoft.com/office/drawing/2014/main" id="{5AA00F2F-6550-4FFE-8E5D-9E187EFB4D93}"/>
              </a:ext>
            </a:extLst>
          </p:cNvPr>
          <p:cNvGrpSpPr/>
          <p:nvPr/>
        </p:nvGrpSpPr>
        <p:grpSpPr>
          <a:xfrm>
            <a:off x="20" y="-77714"/>
            <a:ext cx="12195804" cy="6968596"/>
            <a:chOff x="20" y="-77714"/>
            <a:chExt cx="12195804" cy="6968596"/>
          </a:xfrm>
        </p:grpSpPr>
        <p:pic>
          <p:nvPicPr>
            <p:cNvPr id="2" name="Picture Placeholder 5" descr="Une image contenant personne, homme, assis, table&#10;&#10;Description générée automatiquement">
              <a:extLst>
                <a:ext uri="{FF2B5EF4-FFF2-40B4-BE49-F238E27FC236}">
                  <a16:creationId xmlns:a16="http://schemas.microsoft.com/office/drawing/2014/main" id="{6C8E8DE7-F165-41FA-BD98-E73D0209A3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3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t="11575" r="2" b="13310"/>
            <a:stretch/>
          </p:blipFill>
          <p:spPr>
            <a:xfrm>
              <a:off x="20" y="-77714"/>
              <a:ext cx="12195804" cy="6968596"/>
            </a:xfrm>
            <a:custGeom>
              <a:avLst/>
              <a:gdLst>
                <a:gd name="connsiteX0" fmla="*/ 0 w 12195824"/>
                <a:gd name="connsiteY0" fmla="*/ 0 h 6893684"/>
                <a:gd name="connsiteX1" fmla="*/ 12195824 w 12195824"/>
                <a:gd name="connsiteY1" fmla="*/ 0 h 6893684"/>
                <a:gd name="connsiteX2" fmla="*/ 12195824 w 12195824"/>
                <a:gd name="connsiteY2" fmla="*/ 6893684 h 6893684"/>
                <a:gd name="connsiteX3" fmla="*/ 0 w 12195824"/>
                <a:gd name="connsiteY3" fmla="*/ 6893684 h 6893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95824" h="6893684">
                  <a:moveTo>
                    <a:pt x="0" y="0"/>
                  </a:moveTo>
                  <a:lnTo>
                    <a:pt x="12195824" y="0"/>
                  </a:lnTo>
                  <a:lnTo>
                    <a:pt x="12195824" y="6893684"/>
                  </a:lnTo>
                  <a:lnTo>
                    <a:pt x="0" y="6893684"/>
                  </a:lnTo>
                  <a:close/>
                </a:path>
              </a:pathLst>
            </a:custGeom>
            <a:solidFill>
              <a:srgbClr val="D9DCE3"/>
            </a:solidFill>
            <a:ln>
              <a:solidFill>
                <a:schemeClr val="accent1">
                  <a:shade val="50000"/>
                </a:schemeClr>
              </a:solidFill>
            </a:ln>
            <a:effectLst>
              <a:glow rad="63500">
                <a:schemeClr val="accent6">
                  <a:satMod val="175000"/>
                  <a:alpha val="40000"/>
                </a:schemeClr>
              </a:glow>
              <a:outerShdw blurRad="76200" dir="13500000" sy="23000" kx="1200000" algn="br" rotWithShape="0">
                <a:prstClr val="black">
                  <a:alpha val="20000"/>
                </a:prstClr>
              </a:outerShdw>
              <a:softEdge rad="12700"/>
            </a:effectLst>
            <a:scene3d>
              <a:camera prst="orthographicFront"/>
              <a:lightRig rig="threePt" dir="t"/>
            </a:scene3d>
            <a:sp3d>
              <a:bevelT/>
              <a:bevelB prst="relaxedInset"/>
            </a:sp3d>
          </p:spPr>
        </p:pic>
        <p:sp>
          <p:nvSpPr>
            <p:cNvPr id="47" name="Rectangle 2">
              <a:extLst>
                <a:ext uri="{FF2B5EF4-FFF2-40B4-BE49-F238E27FC236}">
                  <a16:creationId xmlns:a16="http://schemas.microsoft.com/office/drawing/2014/main" id="{A24B5B62-1A01-4EEA-B009-276722625C34}"/>
                </a:ext>
              </a:extLst>
            </p:cNvPr>
            <p:cNvSpPr/>
            <p:nvPr/>
          </p:nvSpPr>
          <p:spPr>
            <a:xfrm>
              <a:off x="5951004" y="-21617"/>
              <a:ext cx="6222133" cy="6895945"/>
            </a:xfrm>
            <a:custGeom>
              <a:avLst/>
              <a:gdLst>
                <a:gd name="connsiteX0" fmla="*/ 0 w 12138305"/>
                <a:gd name="connsiteY0" fmla="*/ 0 h 6865844"/>
                <a:gd name="connsiteX1" fmla="*/ 12138305 w 12138305"/>
                <a:gd name="connsiteY1" fmla="*/ 0 h 6865844"/>
                <a:gd name="connsiteX2" fmla="*/ 12138305 w 12138305"/>
                <a:gd name="connsiteY2" fmla="*/ 6865844 h 6865844"/>
                <a:gd name="connsiteX3" fmla="*/ 0 w 12138305"/>
                <a:gd name="connsiteY3" fmla="*/ 6865844 h 6865844"/>
                <a:gd name="connsiteX4" fmla="*/ 0 w 12138305"/>
                <a:gd name="connsiteY4" fmla="*/ 0 h 6865844"/>
                <a:gd name="connsiteX0" fmla="*/ 0 w 12138305"/>
                <a:gd name="connsiteY0" fmla="*/ 44970 h 6910814"/>
                <a:gd name="connsiteX1" fmla="*/ 8054883 w 12138305"/>
                <a:gd name="connsiteY1" fmla="*/ 0 h 6910814"/>
                <a:gd name="connsiteX2" fmla="*/ 12138305 w 12138305"/>
                <a:gd name="connsiteY2" fmla="*/ 44970 h 6910814"/>
                <a:gd name="connsiteX3" fmla="*/ 12138305 w 12138305"/>
                <a:gd name="connsiteY3" fmla="*/ 6910814 h 6910814"/>
                <a:gd name="connsiteX4" fmla="*/ 0 w 12138305"/>
                <a:gd name="connsiteY4" fmla="*/ 6910814 h 6910814"/>
                <a:gd name="connsiteX5" fmla="*/ 0 w 12138305"/>
                <a:gd name="connsiteY5" fmla="*/ 44970 h 6910814"/>
                <a:gd name="connsiteX0" fmla="*/ 0 w 12138305"/>
                <a:gd name="connsiteY0" fmla="*/ 44970 h 6940445"/>
                <a:gd name="connsiteX1" fmla="*/ 8054883 w 12138305"/>
                <a:gd name="connsiteY1" fmla="*/ 0 h 6940445"/>
                <a:gd name="connsiteX2" fmla="*/ 12138305 w 12138305"/>
                <a:gd name="connsiteY2" fmla="*/ 44970 h 6940445"/>
                <a:gd name="connsiteX3" fmla="*/ 12138305 w 12138305"/>
                <a:gd name="connsiteY3" fmla="*/ 6910814 h 6940445"/>
                <a:gd name="connsiteX4" fmla="*/ 4082490 w 12138305"/>
                <a:gd name="connsiteY4" fmla="*/ 6940445 h 6940445"/>
                <a:gd name="connsiteX5" fmla="*/ 0 w 12138305"/>
                <a:gd name="connsiteY5" fmla="*/ 6910814 h 6940445"/>
                <a:gd name="connsiteX6" fmla="*/ 0 w 12138305"/>
                <a:gd name="connsiteY6" fmla="*/ 44970 h 6940445"/>
                <a:gd name="connsiteX0" fmla="*/ 0 w 12138305"/>
                <a:gd name="connsiteY0" fmla="*/ 44970 h 6940445"/>
                <a:gd name="connsiteX1" fmla="*/ 8054883 w 12138305"/>
                <a:gd name="connsiteY1" fmla="*/ 0 h 6940445"/>
                <a:gd name="connsiteX2" fmla="*/ 12138305 w 12138305"/>
                <a:gd name="connsiteY2" fmla="*/ 44970 h 6940445"/>
                <a:gd name="connsiteX3" fmla="*/ 12138305 w 12138305"/>
                <a:gd name="connsiteY3" fmla="*/ 6910814 h 6940445"/>
                <a:gd name="connsiteX4" fmla="*/ 4082490 w 12138305"/>
                <a:gd name="connsiteY4" fmla="*/ 6940445 h 6940445"/>
                <a:gd name="connsiteX5" fmla="*/ 0 w 12138305"/>
                <a:gd name="connsiteY5" fmla="*/ 44970 h 6940445"/>
                <a:gd name="connsiteX0" fmla="*/ 0 w 12138305"/>
                <a:gd name="connsiteY0" fmla="*/ 44970 h 6940445"/>
                <a:gd name="connsiteX1" fmla="*/ 8054883 w 12138305"/>
                <a:gd name="connsiteY1" fmla="*/ 0 h 6940445"/>
                <a:gd name="connsiteX2" fmla="*/ 12138305 w 12138305"/>
                <a:gd name="connsiteY2" fmla="*/ 6910814 h 6940445"/>
                <a:gd name="connsiteX3" fmla="*/ 4082490 w 12138305"/>
                <a:gd name="connsiteY3" fmla="*/ 6940445 h 6940445"/>
                <a:gd name="connsiteX4" fmla="*/ 0 w 12138305"/>
                <a:gd name="connsiteY4" fmla="*/ 44970 h 6940445"/>
                <a:gd name="connsiteX0" fmla="*/ 0 w 12138305"/>
                <a:gd name="connsiteY0" fmla="*/ 0 h 6895475"/>
                <a:gd name="connsiteX1" fmla="*/ 8083018 w 12138305"/>
                <a:gd name="connsiteY1" fmla="*/ 4266 h 6895475"/>
                <a:gd name="connsiteX2" fmla="*/ 12138305 w 12138305"/>
                <a:gd name="connsiteY2" fmla="*/ 6865844 h 6895475"/>
                <a:gd name="connsiteX3" fmla="*/ 4082490 w 12138305"/>
                <a:gd name="connsiteY3" fmla="*/ 6895475 h 6895475"/>
                <a:gd name="connsiteX4" fmla="*/ 0 w 12138305"/>
                <a:gd name="connsiteY4" fmla="*/ 0 h 6895475"/>
                <a:gd name="connsiteX0" fmla="*/ 0 w 12138305"/>
                <a:gd name="connsiteY0" fmla="*/ 0 h 6867339"/>
                <a:gd name="connsiteX1" fmla="*/ 8083018 w 12138305"/>
                <a:gd name="connsiteY1" fmla="*/ 4266 h 6867339"/>
                <a:gd name="connsiteX2" fmla="*/ 12138305 w 12138305"/>
                <a:gd name="connsiteY2" fmla="*/ 6865844 h 6867339"/>
                <a:gd name="connsiteX3" fmla="*/ 4082490 w 12138305"/>
                <a:gd name="connsiteY3" fmla="*/ 6867339 h 6867339"/>
                <a:gd name="connsiteX4" fmla="*/ 0 w 12138305"/>
                <a:gd name="connsiteY4" fmla="*/ 0 h 6867339"/>
                <a:gd name="connsiteX0" fmla="*/ 0 w 12187542"/>
                <a:gd name="connsiteY0" fmla="*/ 0 h 6867339"/>
                <a:gd name="connsiteX1" fmla="*/ 8083018 w 12187542"/>
                <a:gd name="connsiteY1" fmla="*/ 4266 h 6867339"/>
                <a:gd name="connsiteX2" fmla="*/ 12187542 w 12187542"/>
                <a:gd name="connsiteY2" fmla="*/ 6865844 h 6867339"/>
                <a:gd name="connsiteX3" fmla="*/ 4082490 w 12187542"/>
                <a:gd name="connsiteY3" fmla="*/ 6867339 h 6867339"/>
                <a:gd name="connsiteX4" fmla="*/ 0 w 12187542"/>
                <a:gd name="connsiteY4" fmla="*/ 0 h 6867339"/>
                <a:gd name="connsiteX0" fmla="*/ 0 w 12187542"/>
                <a:gd name="connsiteY0" fmla="*/ 0 h 6889545"/>
                <a:gd name="connsiteX1" fmla="*/ 8083018 w 12187542"/>
                <a:gd name="connsiteY1" fmla="*/ 4266 h 6889545"/>
                <a:gd name="connsiteX2" fmla="*/ 12187542 w 12187542"/>
                <a:gd name="connsiteY2" fmla="*/ 6865844 h 6889545"/>
                <a:gd name="connsiteX3" fmla="*/ 4071657 w 12187542"/>
                <a:gd name="connsiteY3" fmla="*/ 6889545 h 6889545"/>
                <a:gd name="connsiteX4" fmla="*/ 0 w 12187542"/>
                <a:gd name="connsiteY4" fmla="*/ 0 h 6889545"/>
                <a:gd name="connsiteX0" fmla="*/ 0 w 12187542"/>
                <a:gd name="connsiteY0" fmla="*/ 0 h 6882143"/>
                <a:gd name="connsiteX1" fmla="*/ 8083018 w 12187542"/>
                <a:gd name="connsiteY1" fmla="*/ 4266 h 6882143"/>
                <a:gd name="connsiteX2" fmla="*/ 12187542 w 12187542"/>
                <a:gd name="connsiteY2" fmla="*/ 6865844 h 6882143"/>
                <a:gd name="connsiteX3" fmla="*/ 4071657 w 12187542"/>
                <a:gd name="connsiteY3" fmla="*/ 6882143 h 6882143"/>
                <a:gd name="connsiteX4" fmla="*/ 0 w 12187542"/>
                <a:gd name="connsiteY4" fmla="*/ 0 h 6882143"/>
                <a:gd name="connsiteX0" fmla="*/ 0 w 12187542"/>
                <a:gd name="connsiteY0" fmla="*/ 0 h 6882143"/>
                <a:gd name="connsiteX1" fmla="*/ 8083018 w 12187542"/>
                <a:gd name="connsiteY1" fmla="*/ 4266 h 6882143"/>
                <a:gd name="connsiteX2" fmla="*/ 12187542 w 12187542"/>
                <a:gd name="connsiteY2" fmla="*/ 6880649 h 6882143"/>
                <a:gd name="connsiteX3" fmla="*/ 4071657 w 12187542"/>
                <a:gd name="connsiteY3" fmla="*/ 6882143 h 6882143"/>
                <a:gd name="connsiteX4" fmla="*/ 0 w 12187542"/>
                <a:gd name="connsiteY4" fmla="*/ 0 h 6882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7542" h="6882143">
                  <a:moveTo>
                    <a:pt x="0" y="0"/>
                  </a:moveTo>
                  <a:lnTo>
                    <a:pt x="8083018" y="4266"/>
                  </a:lnTo>
                  <a:lnTo>
                    <a:pt x="12187542" y="6880649"/>
                  </a:lnTo>
                  <a:lnTo>
                    <a:pt x="4071657" y="68821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48" name="Title 2">
              <a:extLst>
                <a:ext uri="{FF2B5EF4-FFF2-40B4-BE49-F238E27FC236}">
                  <a16:creationId xmlns:a16="http://schemas.microsoft.com/office/drawing/2014/main" id="{2B6B3668-3135-4395-9CD1-06253B664884}"/>
                </a:ext>
              </a:extLst>
            </p:cNvPr>
            <p:cNvSpPr txBox="1">
              <a:spLocks/>
            </p:cNvSpPr>
            <p:nvPr/>
          </p:nvSpPr>
          <p:spPr>
            <a:xfrm>
              <a:off x="6298650" y="572570"/>
              <a:ext cx="4226102" cy="600250"/>
            </a:xfrm>
            <a:prstGeom prst="rect">
              <a:avLst/>
            </a:prstGeom>
            <a:solidFill>
              <a:schemeClr val="accent1">
                <a:alpha val="0"/>
              </a:schemeClr>
            </a:solidFill>
            <a:ln>
              <a:noFill/>
            </a:ln>
            <a:effectLst>
              <a:glow rad="266700">
                <a:schemeClr val="accent1">
                  <a:satMod val="175000"/>
                  <a:alpha val="40000"/>
                </a:schemeClr>
              </a:glow>
              <a:innerShdw blurRad="114300">
                <a:prstClr val="black"/>
              </a:innerShdw>
              <a:softEdge rad="0"/>
            </a:effectLst>
            <a:scene3d>
              <a:camera prst="orthographicFront"/>
              <a:lightRig rig="sunrise" dir="t"/>
            </a:scene3d>
            <a:sp3d extrusionH="76200" prstMaterial="dkEdge">
              <a:bevelT w="165100" prst="coolSlant"/>
              <a:bevelB w="165100" prst="coolSlant"/>
              <a:extrusionClr>
                <a:schemeClr val="tx1"/>
              </a:extrusionClr>
            </a:sp3d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135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4200" b="1" dirty="0">
                  <a:solidFill>
                    <a:schemeClr val="bg1"/>
                  </a:solidFill>
                  <a:latin typeface="Oswald" panose="02000503000000000000" pitchFamily="2" charset="0"/>
                </a:rPr>
                <a:t>DATA ANALYTICS</a:t>
              </a:r>
            </a:p>
          </p:txBody>
        </p:sp>
        <p:sp>
          <p:nvSpPr>
            <p:cNvPr id="49" name="Rectangle : coins arrondis 48">
              <a:extLst>
                <a:ext uri="{FF2B5EF4-FFF2-40B4-BE49-F238E27FC236}">
                  <a16:creationId xmlns:a16="http://schemas.microsoft.com/office/drawing/2014/main" id="{21F7FD49-5C38-4E98-ACC1-12B4832D779D}"/>
                </a:ext>
              </a:extLst>
            </p:cNvPr>
            <p:cNvSpPr/>
            <p:nvPr/>
          </p:nvSpPr>
          <p:spPr>
            <a:xfrm>
              <a:off x="7111614" y="1895250"/>
              <a:ext cx="3420000" cy="540000"/>
            </a:xfrm>
            <a:prstGeom prst="roundRect">
              <a:avLst/>
            </a:prstGeom>
            <a:solidFill>
              <a:srgbClr val="D9DCE3"/>
            </a:solidFill>
            <a:ln>
              <a:solidFill>
                <a:schemeClr val="accent1">
                  <a:shade val="50000"/>
                </a:schemeClr>
              </a:solidFill>
            </a:ln>
            <a:effectLst>
              <a:glow rad="63500">
                <a:schemeClr val="accent6">
                  <a:satMod val="175000"/>
                  <a:alpha val="40000"/>
                </a:schemeClr>
              </a:glow>
              <a:outerShdw blurRad="76200" dir="13500000" sy="23000" kx="1200000" algn="br" rotWithShape="0">
                <a:prstClr val="black">
                  <a:alpha val="20000"/>
                </a:prstClr>
              </a:outerShdw>
              <a:softEdge rad="12700"/>
            </a:effectLst>
            <a:scene3d>
              <a:camera prst="orthographicFront"/>
              <a:lightRig rig="threePt" dir="t"/>
            </a:scene3d>
            <a:sp3d>
              <a:bevelT/>
              <a:bevelB prst="relaxedInse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grpSp>
          <p:nvGrpSpPr>
            <p:cNvPr id="41" name="Groupe 40">
              <a:extLst>
                <a:ext uri="{FF2B5EF4-FFF2-40B4-BE49-F238E27FC236}">
                  <a16:creationId xmlns:a16="http://schemas.microsoft.com/office/drawing/2014/main" id="{620E6647-BA94-433C-AA2E-6A9CFF660E8C}"/>
                </a:ext>
              </a:extLst>
            </p:cNvPr>
            <p:cNvGrpSpPr/>
            <p:nvPr/>
          </p:nvGrpSpPr>
          <p:grpSpPr>
            <a:xfrm>
              <a:off x="6714531" y="1213633"/>
              <a:ext cx="1797685" cy="236257"/>
              <a:chOff x="5261626" y="1270785"/>
              <a:chExt cx="1797685" cy="236257"/>
            </a:xfrm>
          </p:grpSpPr>
          <p:sp>
            <p:nvSpPr>
              <p:cNvPr id="45" name="Freeform: Shape 40">
                <a:extLst>
                  <a:ext uri="{FF2B5EF4-FFF2-40B4-BE49-F238E27FC236}">
                    <a16:creationId xmlns:a16="http://schemas.microsoft.com/office/drawing/2014/main" id="{BE84A283-BE7A-4E07-A2E5-B5D680AC05E5}"/>
                  </a:ext>
                </a:extLst>
              </p:cNvPr>
              <p:cNvSpPr/>
              <p:nvPr/>
            </p:nvSpPr>
            <p:spPr>
              <a:xfrm>
                <a:off x="5261626" y="1270785"/>
                <a:ext cx="1797685" cy="96009"/>
              </a:xfrm>
              <a:custGeom>
                <a:avLst/>
                <a:gdLst>
                  <a:gd name="connsiteX0" fmla="*/ 0 w 2779312"/>
                  <a:gd name="connsiteY0" fmla="*/ 0 h 95677"/>
                  <a:gd name="connsiteX1" fmla="*/ 2779312 w 2779312"/>
                  <a:gd name="connsiteY1" fmla="*/ 0 h 95677"/>
                  <a:gd name="connsiteX2" fmla="*/ 2779312 w 2779312"/>
                  <a:gd name="connsiteY2" fmla="*/ 95677 h 95677"/>
                  <a:gd name="connsiteX3" fmla="*/ 40539 w 2779312"/>
                  <a:gd name="connsiteY3" fmla="*/ 95677 h 956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79312" h="95677">
                    <a:moveTo>
                      <a:pt x="0" y="0"/>
                    </a:moveTo>
                    <a:lnTo>
                      <a:pt x="2779312" y="0"/>
                    </a:lnTo>
                    <a:lnTo>
                      <a:pt x="2779312" y="95677"/>
                    </a:lnTo>
                    <a:lnTo>
                      <a:pt x="40539" y="95677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1350" dirty="0"/>
              </a:p>
            </p:txBody>
          </p:sp>
          <p:sp>
            <p:nvSpPr>
              <p:cNvPr id="46" name="Freeform: Shape 41">
                <a:extLst>
                  <a:ext uri="{FF2B5EF4-FFF2-40B4-BE49-F238E27FC236}">
                    <a16:creationId xmlns:a16="http://schemas.microsoft.com/office/drawing/2014/main" id="{F1EE25BF-5816-49D7-BB9C-87014CD2307B}"/>
                  </a:ext>
                </a:extLst>
              </p:cNvPr>
              <p:cNvSpPr/>
              <p:nvPr/>
            </p:nvSpPr>
            <p:spPr>
              <a:xfrm>
                <a:off x="5299928" y="1411033"/>
                <a:ext cx="813762" cy="96009"/>
              </a:xfrm>
              <a:custGeom>
                <a:avLst/>
                <a:gdLst>
                  <a:gd name="connsiteX0" fmla="*/ 0 w 1258118"/>
                  <a:gd name="connsiteY0" fmla="*/ 0 h 95677"/>
                  <a:gd name="connsiteX1" fmla="*/ 1258118 w 1258118"/>
                  <a:gd name="connsiteY1" fmla="*/ 0 h 95677"/>
                  <a:gd name="connsiteX2" fmla="*/ 1258118 w 1258118"/>
                  <a:gd name="connsiteY2" fmla="*/ 95677 h 95677"/>
                  <a:gd name="connsiteX3" fmla="*/ 40539 w 1258118"/>
                  <a:gd name="connsiteY3" fmla="*/ 95677 h 956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58118" h="95677">
                    <a:moveTo>
                      <a:pt x="0" y="0"/>
                    </a:moveTo>
                    <a:lnTo>
                      <a:pt x="1258118" y="0"/>
                    </a:lnTo>
                    <a:lnTo>
                      <a:pt x="1258118" y="95677"/>
                    </a:lnTo>
                    <a:lnTo>
                      <a:pt x="40539" y="95677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1350" dirty="0"/>
              </a:p>
            </p:txBody>
          </p:sp>
        </p:grpSp>
        <p:sp>
          <p:nvSpPr>
            <p:cNvPr id="42" name="Freeform: Shape 78">
              <a:extLst>
                <a:ext uri="{FF2B5EF4-FFF2-40B4-BE49-F238E27FC236}">
                  <a16:creationId xmlns:a16="http://schemas.microsoft.com/office/drawing/2014/main" id="{5FC409E4-6B62-4C3D-9A03-205B4A576DB1}"/>
                </a:ext>
              </a:extLst>
            </p:cNvPr>
            <p:cNvSpPr/>
            <p:nvPr/>
          </p:nvSpPr>
          <p:spPr>
            <a:xfrm rot="480000">
              <a:off x="5871620" y="151746"/>
              <a:ext cx="2885001" cy="6570349"/>
            </a:xfrm>
            <a:custGeom>
              <a:avLst/>
              <a:gdLst>
                <a:gd name="connsiteX0" fmla="*/ 0 w 3081402"/>
                <a:gd name="connsiteY0" fmla="*/ 0 h 5123145"/>
                <a:gd name="connsiteX1" fmla="*/ 3081402 w 3081402"/>
                <a:gd name="connsiteY1" fmla="*/ 3081402 h 5123145"/>
                <a:gd name="connsiteX2" fmla="*/ 3081402 w 3081402"/>
                <a:gd name="connsiteY2" fmla="*/ 5123145 h 5123145"/>
                <a:gd name="connsiteX0" fmla="*/ 0 w 3081402"/>
                <a:gd name="connsiteY0" fmla="*/ 0 h 5123145"/>
                <a:gd name="connsiteX1" fmla="*/ 3081402 w 3081402"/>
                <a:gd name="connsiteY1" fmla="*/ 5123145 h 5123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81402" h="5123145">
                  <a:moveTo>
                    <a:pt x="0" y="0"/>
                  </a:moveTo>
                  <a:lnTo>
                    <a:pt x="3081402" y="5123145"/>
                  </a:lnTo>
                </a:path>
              </a:pathLst>
            </a:custGeom>
            <a:solidFill>
              <a:schemeClr val="bg2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43" name="Freeform: Shape 79">
              <a:extLst>
                <a:ext uri="{FF2B5EF4-FFF2-40B4-BE49-F238E27FC236}">
                  <a16:creationId xmlns:a16="http://schemas.microsoft.com/office/drawing/2014/main" id="{10F4AF2D-B91D-422C-8788-8EB594BB0EEA}"/>
                </a:ext>
              </a:extLst>
            </p:cNvPr>
            <p:cNvSpPr/>
            <p:nvPr/>
          </p:nvSpPr>
          <p:spPr>
            <a:xfrm rot="480000">
              <a:off x="6039247" y="41233"/>
              <a:ext cx="1086389" cy="2451656"/>
            </a:xfrm>
            <a:custGeom>
              <a:avLst/>
              <a:gdLst>
                <a:gd name="connsiteX0" fmla="*/ 0 w 891039"/>
                <a:gd name="connsiteY0" fmla="*/ 0 h 1485066"/>
                <a:gd name="connsiteX1" fmla="*/ 891039 w 891039"/>
                <a:gd name="connsiteY1" fmla="*/ 1485066 h 1485066"/>
                <a:gd name="connsiteX2" fmla="*/ 891039 w 891039"/>
                <a:gd name="connsiteY2" fmla="*/ 1485066 h 1485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1039" h="1485066">
                  <a:moveTo>
                    <a:pt x="0" y="0"/>
                  </a:moveTo>
                  <a:lnTo>
                    <a:pt x="891039" y="1485066"/>
                  </a:lnTo>
                  <a:lnTo>
                    <a:pt x="891039" y="1485066"/>
                  </a:lnTo>
                </a:path>
              </a:pathLst>
            </a:custGeom>
            <a:solidFill>
              <a:schemeClr val="bg2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44" name="ZoneTexte 43">
              <a:extLst>
                <a:ext uri="{FF2B5EF4-FFF2-40B4-BE49-F238E27FC236}">
                  <a16:creationId xmlns:a16="http://schemas.microsoft.com/office/drawing/2014/main" id="{03A23E77-C0EC-4783-9AA8-48D31D811CE3}"/>
                </a:ext>
              </a:extLst>
            </p:cNvPr>
            <p:cNvSpPr txBox="1"/>
            <p:nvPr/>
          </p:nvSpPr>
          <p:spPr>
            <a:xfrm>
              <a:off x="8226517" y="6499694"/>
              <a:ext cx="342637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  <a:latin typeface="Oswald" panose="02000503000000000000" pitchFamily="2" charset="0"/>
                </a:rPr>
                <a:t>Dibassi@hotmail.com</a:t>
              </a:r>
            </a:p>
          </p:txBody>
        </p:sp>
        <p:sp>
          <p:nvSpPr>
            <p:cNvPr id="15" name="Rectangle : coins arrondis 14">
              <a:extLst>
                <a:ext uri="{FF2B5EF4-FFF2-40B4-BE49-F238E27FC236}">
                  <a16:creationId xmlns:a16="http://schemas.microsoft.com/office/drawing/2014/main" id="{88EA6391-7881-4CB3-9129-72F46263C8B5}"/>
                </a:ext>
              </a:extLst>
            </p:cNvPr>
            <p:cNvSpPr/>
            <p:nvPr/>
          </p:nvSpPr>
          <p:spPr>
            <a:xfrm>
              <a:off x="7368482" y="2795250"/>
              <a:ext cx="3420000" cy="540000"/>
            </a:xfrm>
            <a:prstGeom prst="roundRect">
              <a:avLst/>
            </a:prstGeom>
            <a:solidFill>
              <a:srgbClr val="D9DCE3"/>
            </a:solidFill>
            <a:ln>
              <a:solidFill>
                <a:schemeClr val="accent1">
                  <a:shade val="50000"/>
                </a:schemeClr>
              </a:solidFill>
            </a:ln>
            <a:effectLst>
              <a:glow rad="63500">
                <a:schemeClr val="accent6">
                  <a:satMod val="175000"/>
                  <a:alpha val="40000"/>
                </a:schemeClr>
              </a:glow>
              <a:outerShdw blurRad="76200" dir="13500000" sy="23000" kx="1200000" algn="br" rotWithShape="0">
                <a:prstClr val="black">
                  <a:alpha val="20000"/>
                </a:prstClr>
              </a:outerShdw>
              <a:softEdge rad="12700"/>
            </a:effectLst>
            <a:scene3d>
              <a:camera prst="orthographicFront"/>
              <a:lightRig rig="threePt" dir="t"/>
            </a:scene3d>
            <a:sp3d>
              <a:bevelT/>
              <a:bevelB prst="relaxedInse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6" name="Rectangle : coins arrondis 15">
              <a:extLst>
                <a:ext uri="{FF2B5EF4-FFF2-40B4-BE49-F238E27FC236}">
                  <a16:creationId xmlns:a16="http://schemas.microsoft.com/office/drawing/2014/main" id="{A85820A0-AB78-4671-954C-B790CF0A20FA}"/>
                </a:ext>
              </a:extLst>
            </p:cNvPr>
            <p:cNvSpPr/>
            <p:nvPr/>
          </p:nvSpPr>
          <p:spPr>
            <a:xfrm>
              <a:off x="7617217" y="3695250"/>
              <a:ext cx="3420000" cy="540000"/>
            </a:xfrm>
            <a:prstGeom prst="roundRect">
              <a:avLst/>
            </a:prstGeom>
            <a:solidFill>
              <a:srgbClr val="D9DCE3"/>
            </a:solidFill>
            <a:ln>
              <a:solidFill>
                <a:schemeClr val="accent1">
                  <a:shade val="50000"/>
                </a:schemeClr>
              </a:solidFill>
            </a:ln>
            <a:effectLst>
              <a:glow rad="63500">
                <a:schemeClr val="accent6">
                  <a:satMod val="175000"/>
                  <a:alpha val="40000"/>
                </a:schemeClr>
              </a:glow>
              <a:outerShdw blurRad="76200" dir="13500000" sy="23000" kx="1200000" algn="br" rotWithShape="0">
                <a:prstClr val="black">
                  <a:alpha val="20000"/>
                </a:prstClr>
              </a:outerShdw>
              <a:softEdge rad="12700"/>
            </a:effectLst>
            <a:scene3d>
              <a:camera prst="orthographicFront"/>
              <a:lightRig rig="threePt" dir="t"/>
            </a:scene3d>
            <a:sp3d>
              <a:bevelT/>
              <a:bevelB prst="relaxedInse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7" name="Rectangle : coins arrondis 16">
              <a:extLst>
                <a:ext uri="{FF2B5EF4-FFF2-40B4-BE49-F238E27FC236}">
                  <a16:creationId xmlns:a16="http://schemas.microsoft.com/office/drawing/2014/main" id="{15AE9E21-F188-47BC-BED7-17EE124AD571}"/>
                </a:ext>
              </a:extLst>
            </p:cNvPr>
            <p:cNvSpPr/>
            <p:nvPr/>
          </p:nvSpPr>
          <p:spPr>
            <a:xfrm>
              <a:off x="7867914" y="4595250"/>
              <a:ext cx="3420000" cy="540000"/>
            </a:xfrm>
            <a:prstGeom prst="roundRect">
              <a:avLst/>
            </a:prstGeom>
            <a:solidFill>
              <a:srgbClr val="D9DCE3"/>
            </a:solidFill>
            <a:ln>
              <a:solidFill>
                <a:schemeClr val="accent1">
                  <a:shade val="50000"/>
                </a:schemeClr>
              </a:solidFill>
            </a:ln>
            <a:effectLst>
              <a:glow rad="63500">
                <a:schemeClr val="accent6">
                  <a:satMod val="175000"/>
                  <a:alpha val="40000"/>
                </a:schemeClr>
              </a:glow>
              <a:outerShdw blurRad="76200" dir="13500000" sy="23000" kx="1200000" algn="br" rotWithShape="0">
                <a:prstClr val="black">
                  <a:alpha val="20000"/>
                </a:prstClr>
              </a:outerShdw>
              <a:softEdge rad="12700"/>
            </a:effectLst>
            <a:scene3d>
              <a:camera prst="orthographicFront"/>
              <a:lightRig rig="threePt" dir="t"/>
            </a:scene3d>
            <a:sp3d>
              <a:bevelT/>
              <a:bevelB prst="relaxedInse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8" name="Rectangle : coins arrondis 17">
              <a:extLst>
                <a:ext uri="{FF2B5EF4-FFF2-40B4-BE49-F238E27FC236}">
                  <a16:creationId xmlns:a16="http://schemas.microsoft.com/office/drawing/2014/main" id="{7D8235BA-324C-4D2E-93E8-9EB5CCA84473}"/>
                </a:ext>
              </a:extLst>
            </p:cNvPr>
            <p:cNvSpPr/>
            <p:nvPr/>
          </p:nvSpPr>
          <p:spPr>
            <a:xfrm>
              <a:off x="8119203" y="5495250"/>
              <a:ext cx="3420000" cy="540000"/>
            </a:xfrm>
            <a:prstGeom prst="roundRect">
              <a:avLst/>
            </a:prstGeom>
            <a:solidFill>
              <a:srgbClr val="D9DCE3"/>
            </a:solidFill>
            <a:ln>
              <a:solidFill>
                <a:schemeClr val="accent1">
                  <a:shade val="50000"/>
                </a:schemeClr>
              </a:solidFill>
            </a:ln>
            <a:effectLst>
              <a:glow rad="63500">
                <a:schemeClr val="accent6">
                  <a:satMod val="175000"/>
                  <a:alpha val="40000"/>
                </a:schemeClr>
              </a:glow>
              <a:outerShdw blurRad="76200" dir="13500000" sy="23000" kx="1200000" algn="br" rotWithShape="0">
                <a:prstClr val="black">
                  <a:alpha val="20000"/>
                </a:prstClr>
              </a:outerShdw>
              <a:softEdge rad="12700"/>
            </a:effectLst>
            <a:scene3d>
              <a:camera prst="orthographicFront"/>
              <a:lightRig rig="threePt" dir="t"/>
            </a:scene3d>
            <a:sp3d>
              <a:bevelT/>
              <a:bevelB prst="relaxedInse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</p:spTree>
    <p:extLst>
      <p:ext uri="{BB962C8B-B14F-4D97-AF65-F5344CB8AC3E}">
        <p14:creationId xmlns:p14="http://schemas.microsoft.com/office/powerpoint/2010/main" val="12242356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76">
            <a:extLst>
              <a:ext uri="{FF2B5EF4-FFF2-40B4-BE49-F238E27FC236}">
                <a16:creationId xmlns:a16="http://schemas.microsoft.com/office/drawing/2014/main" id="{4AEAEC87-07A0-416F-B960-87B1F01E7C0F}"/>
              </a:ext>
            </a:extLst>
          </p:cNvPr>
          <p:cNvSpPr/>
          <p:nvPr/>
        </p:nvSpPr>
        <p:spPr bwMode="auto">
          <a:xfrm rot="10800000">
            <a:off x="-11577" y="-7221"/>
            <a:ext cx="12266099" cy="1351883"/>
          </a:xfrm>
          <a:prstGeom prst="rect">
            <a:avLst/>
          </a:prstGeom>
          <a:gradFill flip="none" rotWithShape="1">
            <a:gsLst>
              <a:gs pos="58000">
                <a:srgbClr val="D5D5D6">
                  <a:alpha val="10000"/>
                </a:srgbClr>
              </a:gs>
              <a:gs pos="0">
                <a:srgbClr val="D5D5D6">
                  <a:alpha val="42000"/>
                </a:srgbClr>
              </a:gs>
              <a:gs pos="93000">
                <a:srgbClr val="D5D5D6">
                  <a:alpha val="0"/>
                </a:srgbClr>
              </a:gs>
            </a:gsLst>
            <a:lin ang="16200000" scaled="1"/>
            <a:tileRect/>
          </a:gradFill>
          <a:ln w="254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vert="horz" wrap="square" lIns="38100" tIns="38100" rIns="38100" bIns="381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619125" rtl="0" eaLnBrk="1" fontAlgn="base" latinLnBrk="0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100" b="0" i="0" u="none" strike="noStrike" cap="none" normalizeH="0" baseline="43000" dirty="0">
              <a:ln>
                <a:noFill/>
              </a:ln>
              <a:solidFill>
                <a:srgbClr val="818A93"/>
              </a:solidFill>
              <a:effectLst/>
              <a:latin typeface="Open Sans" charset="0"/>
              <a:ea typeface="Open Sans" charset="0"/>
              <a:cs typeface="Open Sans" charset="0"/>
              <a:sym typeface="Open Sans" charset="0"/>
            </a:endParaRP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66DFCC16-B040-2546-99CD-4C07DEA15540}"/>
              </a:ext>
            </a:extLst>
          </p:cNvPr>
          <p:cNvSpPr/>
          <p:nvPr/>
        </p:nvSpPr>
        <p:spPr>
          <a:xfrm>
            <a:off x="309" y="1375018"/>
            <a:ext cx="12191383" cy="5482983"/>
          </a:xfrm>
          <a:prstGeom prst="rect">
            <a:avLst/>
          </a:prstGeom>
          <a:gradFill flip="none" rotWithShape="1">
            <a:gsLst>
              <a:gs pos="100000">
                <a:schemeClr val="accent6">
                  <a:lumMod val="20000"/>
                  <a:lumOff val="80000"/>
                </a:schemeClr>
              </a:gs>
              <a:gs pos="0">
                <a:schemeClr val="bg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sp>
        <p:nvSpPr>
          <p:cNvPr id="15" name="Rectangle: Rounded Corners 22">
            <a:extLst>
              <a:ext uri="{FF2B5EF4-FFF2-40B4-BE49-F238E27FC236}">
                <a16:creationId xmlns:a16="http://schemas.microsoft.com/office/drawing/2014/main" id="{AF83DD41-AB12-7F46-A945-E5B472348261}"/>
              </a:ext>
            </a:extLst>
          </p:cNvPr>
          <p:cNvSpPr/>
          <p:nvPr/>
        </p:nvSpPr>
        <p:spPr>
          <a:xfrm>
            <a:off x="4149970" y="106563"/>
            <a:ext cx="7956057" cy="544940"/>
          </a:xfrm>
          <a:prstGeom prst="roundRect">
            <a:avLst>
              <a:gd name="adj" fmla="val 5838"/>
            </a:avLst>
          </a:prstGeom>
          <a:solidFill>
            <a:srgbClr val="96A0AF"/>
          </a:solidFill>
          <a:ln>
            <a:solidFill>
              <a:schemeClr val="accent4">
                <a:lumMod val="75000"/>
              </a:schemeClr>
            </a:solidFill>
          </a:ln>
          <a:scene3d>
            <a:camera prst="orthographicFront"/>
            <a:lightRig rig="flood" dir="t"/>
          </a:scene3d>
          <a:sp3d prstMaterial="dkEdge">
            <a:bevelT w="165100" prst="coolSlant"/>
            <a:bevelB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4" name="Groupe 3">
            <a:extLst>
              <a:ext uri="{FF2B5EF4-FFF2-40B4-BE49-F238E27FC236}">
                <a16:creationId xmlns:a16="http://schemas.microsoft.com/office/drawing/2014/main" id="{F04DEDED-E5B8-4CB6-BD78-DBE0A1BA15E7}"/>
              </a:ext>
            </a:extLst>
          </p:cNvPr>
          <p:cNvGrpSpPr/>
          <p:nvPr/>
        </p:nvGrpSpPr>
        <p:grpSpPr>
          <a:xfrm>
            <a:off x="2383017" y="843384"/>
            <a:ext cx="4603995" cy="2673539"/>
            <a:chOff x="2383017" y="843384"/>
            <a:chExt cx="4603995" cy="2673539"/>
          </a:xfrm>
        </p:grpSpPr>
        <p:sp>
          <p:nvSpPr>
            <p:cNvPr id="133" name="Rectangle: Rounded Corners 45">
              <a:extLst>
                <a:ext uri="{FF2B5EF4-FFF2-40B4-BE49-F238E27FC236}">
                  <a16:creationId xmlns:a16="http://schemas.microsoft.com/office/drawing/2014/main" id="{A98FDF71-D139-4B2C-B572-A5A7F49811BB}"/>
                </a:ext>
              </a:extLst>
            </p:cNvPr>
            <p:cNvSpPr/>
            <p:nvPr/>
          </p:nvSpPr>
          <p:spPr>
            <a:xfrm>
              <a:off x="2390832" y="848829"/>
              <a:ext cx="4596180" cy="2668094"/>
            </a:xfrm>
            <a:prstGeom prst="roundRect">
              <a:avLst>
                <a:gd name="adj" fmla="val 8291"/>
              </a:avLst>
            </a:prstGeom>
            <a:gradFill flip="none" rotWithShape="1">
              <a:gsLst>
                <a:gs pos="100000">
                  <a:schemeClr val="bg1"/>
                </a:gs>
                <a:gs pos="0">
                  <a:schemeClr val="bg1"/>
                </a:gs>
              </a:gsLst>
              <a:lin ang="2700000" scaled="1"/>
              <a:tileRect/>
            </a:gradFill>
            <a:ln w="19050">
              <a:solidFill>
                <a:srgbClr val="D9D9D9"/>
              </a:solidFill>
              <a:prstDash val="solid"/>
            </a:ln>
            <a:effectLst>
              <a:glow rad="228600">
                <a:schemeClr val="accent3">
                  <a:satMod val="175000"/>
                  <a:alpha val="40000"/>
                </a:schemeClr>
              </a:glow>
            </a:effectLst>
            <a:scene3d>
              <a:camera prst="orthographicFront"/>
              <a:lightRig rig="flood" dir="t"/>
            </a:scene3d>
            <a:sp3d extrusionH="76200" prstMaterial="dkEdge">
              <a:bevelT w="165100" prst="coolSlant"/>
              <a:bevelB w="165100" prst="coolSlant"/>
              <a:extrusionClr>
                <a:schemeClr val="tx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34" name="Rectangle: Rounded Corners 45">
              <a:extLst>
                <a:ext uri="{FF2B5EF4-FFF2-40B4-BE49-F238E27FC236}">
                  <a16:creationId xmlns:a16="http://schemas.microsoft.com/office/drawing/2014/main" id="{0E636D8E-569B-470E-9600-D2DB64418438}"/>
                </a:ext>
              </a:extLst>
            </p:cNvPr>
            <p:cNvSpPr/>
            <p:nvPr/>
          </p:nvSpPr>
          <p:spPr>
            <a:xfrm>
              <a:off x="2383017" y="843384"/>
              <a:ext cx="4596180" cy="289848"/>
            </a:xfrm>
            <a:prstGeom prst="round2SameRect">
              <a:avLst>
                <a:gd name="adj1" fmla="val 33719"/>
                <a:gd name="adj2" fmla="val 0"/>
              </a:avLst>
            </a:prstGeom>
            <a:solidFill>
              <a:srgbClr val="96A0AF"/>
            </a:solidFill>
            <a:ln>
              <a:solidFill>
                <a:schemeClr val="accent4">
                  <a:lumMod val="75000"/>
                </a:schemeClr>
              </a:solidFill>
            </a:ln>
            <a:scene3d>
              <a:camera prst="orthographicFront"/>
              <a:lightRig rig="flood" dir="t"/>
            </a:scene3d>
            <a:sp3d prstMaterial="dkEdge">
              <a:bevelT w="165100" prst="coolSlant"/>
              <a:bevelB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bg1"/>
                </a:solidFill>
              </a:endParaRPr>
            </a:p>
          </p:txBody>
        </p:sp>
      </p:grpSp>
      <p:sp>
        <p:nvSpPr>
          <p:cNvPr id="38" name="Rectangle: Rounded Corners 38">
            <a:extLst>
              <a:ext uri="{FF2B5EF4-FFF2-40B4-BE49-F238E27FC236}">
                <a16:creationId xmlns:a16="http://schemas.microsoft.com/office/drawing/2014/main" id="{1D1D768E-2983-4F32-BCA3-9E989315AF79}"/>
              </a:ext>
            </a:extLst>
          </p:cNvPr>
          <p:cNvSpPr/>
          <p:nvPr/>
        </p:nvSpPr>
        <p:spPr>
          <a:xfrm rot="16200000">
            <a:off x="2296969" y="111791"/>
            <a:ext cx="510506" cy="534483"/>
          </a:xfrm>
          <a:prstGeom prst="roundRect">
            <a:avLst>
              <a:gd name="adj" fmla="val 8930"/>
            </a:avLst>
          </a:prstGeom>
          <a:solidFill>
            <a:srgbClr val="D9DCE3"/>
          </a:solidFill>
          <a:ln>
            <a:solidFill>
              <a:schemeClr val="accent4">
                <a:lumMod val="75000"/>
              </a:schemeClr>
            </a:solidFill>
          </a:ln>
          <a:scene3d>
            <a:camera prst="orthographicFront"/>
            <a:lightRig rig="flood" dir="t"/>
          </a:scene3d>
          <a:sp3d prstMaterial="dkEdge">
            <a:bevelT w="165100" prst="coolSlant"/>
            <a:bevelB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5EA4C419-793F-43D9-B2A0-C38A6B668856}"/>
              </a:ext>
            </a:extLst>
          </p:cNvPr>
          <p:cNvSpPr/>
          <p:nvPr/>
        </p:nvSpPr>
        <p:spPr>
          <a:xfrm rot="16200000">
            <a:off x="2887975" y="111791"/>
            <a:ext cx="510506" cy="534483"/>
          </a:xfrm>
          <a:prstGeom prst="roundRect">
            <a:avLst>
              <a:gd name="adj" fmla="val 8930"/>
            </a:avLst>
          </a:prstGeom>
          <a:solidFill>
            <a:srgbClr val="96A0AF"/>
          </a:solidFill>
          <a:ln>
            <a:solidFill>
              <a:schemeClr val="accent4">
                <a:lumMod val="75000"/>
              </a:schemeClr>
            </a:solidFill>
          </a:ln>
          <a:scene3d>
            <a:camera prst="orthographicFront"/>
            <a:lightRig rig="flood" dir="t"/>
          </a:scene3d>
          <a:sp3d prstMaterial="dkEdge">
            <a:bevelT w="165100" prst="coolSlant"/>
            <a:bevelB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0" name="Rectangle: Rounded Corners 38">
            <a:extLst>
              <a:ext uri="{FF2B5EF4-FFF2-40B4-BE49-F238E27FC236}">
                <a16:creationId xmlns:a16="http://schemas.microsoft.com/office/drawing/2014/main" id="{4204FF58-20A0-44ED-97AE-12F6B18BC1B2}"/>
              </a:ext>
            </a:extLst>
          </p:cNvPr>
          <p:cNvSpPr/>
          <p:nvPr/>
        </p:nvSpPr>
        <p:spPr>
          <a:xfrm rot="16200000">
            <a:off x="3478981" y="111791"/>
            <a:ext cx="510506" cy="534483"/>
          </a:xfrm>
          <a:prstGeom prst="roundRect">
            <a:avLst>
              <a:gd name="adj" fmla="val 9882"/>
            </a:avLst>
          </a:prstGeom>
          <a:solidFill>
            <a:srgbClr val="D9DCE3"/>
          </a:solidFill>
          <a:ln>
            <a:solidFill>
              <a:schemeClr val="accent4">
                <a:lumMod val="75000"/>
              </a:schemeClr>
            </a:solidFill>
          </a:ln>
          <a:scene3d>
            <a:camera prst="orthographicFront"/>
            <a:lightRig rig="flood" dir="t"/>
          </a:scene3d>
          <a:sp3d prstMaterial="dkEdge">
            <a:bevelT w="165100" prst="coolSlant"/>
            <a:bevelB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43" name="Groupe 42">
            <a:extLst>
              <a:ext uri="{FF2B5EF4-FFF2-40B4-BE49-F238E27FC236}">
                <a16:creationId xmlns:a16="http://schemas.microsoft.com/office/drawing/2014/main" id="{0A5A1796-39D7-419C-9B2A-BB0944AEF7A3}"/>
              </a:ext>
            </a:extLst>
          </p:cNvPr>
          <p:cNvGrpSpPr/>
          <p:nvPr/>
        </p:nvGrpSpPr>
        <p:grpSpPr>
          <a:xfrm>
            <a:off x="7318769" y="843384"/>
            <a:ext cx="4603995" cy="2673539"/>
            <a:chOff x="2383017" y="843384"/>
            <a:chExt cx="4603995" cy="2673539"/>
          </a:xfrm>
        </p:grpSpPr>
        <p:sp>
          <p:nvSpPr>
            <p:cNvPr id="44" name="Rectangle: Rounded Corners 45">
              <a:extLst>
                <a:ext uri="{FF2B5EF4-FFF2-40B4-BE49-F238E27FC236}">
                  <a16:creationId xmlns:a16="http://schemas.microsoft.com/office/drawing/2014/main" id="{A7536FA5-D170-42F5-AD31-4FD88FFDEA46}"/>
                </a:ext>
              </a:extLst>
            </p:cNvPr>
            <p:cNvSpPr/>
            <p:nvPr/>
          </p:nvSpPr>
          <p:spPr>
            <a:xfrm>
              <a:off x="2390832" y="848829"/>
              <a:ext cx="4596180" cy="2668094"/>
            </a:xfrm>
            <a:prstGeom prst="roundRect">
              <a:avLst>
                <a:gd name="adj" fmla="val 8291"/>
              </a:avLst>
            </a:prstGeom>
            <a:gradFill flip="none" rotWithShape="1">
              <a:gsLst>
                <a:gs pos="100000">
                  <a:schemeClr val="bg1"/>
                </a:gs>
                <a:gs pos="0">
                  <a:schemeClr val="bg1"/>
                </a:gs>
              </a:gsLst>
              <a:lin ang="2700000" scaled="1"/>
              <a:tileRect/>
            </a:gradFill>
            <a:ln w="19050">
              <a:solidFill>
                <a:srgbClr val="D9D9D9"/>
              </a:solidFill>
              <a:prstDash val="solid"/>
            </a:ln>
            <a:effectLst>
              <a:glow rad="228600">
                <a:schemeClr val="accent3">
                  <a:satMod val="175000"/>
                  <a:alpha val="40000"/>
                </a:schemeClr>
              </a:glow>
            </a:effectLst>
            <a:scene3d>
              <a:camera prst="orthographicFront"/>
              <a:lightRig rig="flood" dir="t"/>
            </a:scene3d>
            <a:sp3d extrusionH="76200" prstMaterial="dkEdge">
              <a:bevelT w="165100" prst="coolSlant"/>
              <a:bevelB w="165100" prst="coolSlant"/>
              <a:extrusionClr>
                <a:schemeClr val="tx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45" name="Rectangle: Rounded Corners 45">
              <a:extLst>
                <a:ext uri="{FF2B5EF4-FFF2-40B4-BE49-F238E27FC236}">
                  <a16:creationId xmlns:a16="http://schemas.microsoft.com/office/drawing/2014/main" id="{FCC1676D-C8AA-4542-8B66-4357E0579F64}"/>
                </a:ext>
              </a:extLst>
            </p:cNvPr>
            <p:cNvSpPr/>
            <p:nvPr/>
          </p:nvSpPr>
          <p:spPr>
            <a:xfrm>
              <a:off x="2383017" y="843384"/>
              <a:ext cx="4596180" cy="289848"/>
            </a:xfrm>
            <a:prstGeom prst="round2SameRect">
              <a:avLst>
                <a:gd name="adj1" fmla="val 33719"/>
                <a:gd name="adj2" fmla="val 0"/>
              </a:avLst>
            </a:prstGeom>
            <a:solidFill>
              <a:srgbClr val="96A0AF"/>
            </a:solidFill>
            <a:ln>
              <a:solidFill>
                <a:schemeClr val="accent4">
                  <a:lumMod val="75000"/>
                </a:schemeClr>
              </a:solidFill>
            </a:ln>
            <a:scene3d>
              <a:camera prst="orthographicFront"/>
              <a:lightRig rig="flood" dir="t"/>
            </a:scene3d>
            <a:sp3d prstMaterial="dkEdge">
              <a:bevelT w="165100" prst="coolSlant"/>
              <a:bevelB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6" name="Groupe 45">
            <a:extLst>
              <a:ext uri="{FF2B5EF4-FFF2-40B4-BE49-F238E27FC236}">
                <a16:creationId xmlns:a16="http://schemas.microsoft.com/office/drawing/2014/main" id="{436B2D2E-4934-44E2-951C-33C097A5832B}"/>
              </a:ext>
            </a:extLst>
          </p:cNvPr>
          <p:cNvGrpSpPr/>
          <p:nvPr/>
        </p:nvGrpSpPr>
        <p:grpSpPr>
          <a:xfrm>
            <a:off x="2390832" y="3871109"/>
            <a:ext cx="4603995" cy="2673539"/>
            <a:chOff x="2383017" y="843384"/>
            <a:chExt cx="4603995" cy="2673539"/>
          </a:xfrm>
        </p:grpSpPr>
        <p:sp>
          <p:nvSpPr>
            <p:cNvPr id="47" name="Rectangle: Rounded Corners 45">
              <a:extLst>
                <a:ext uri="{FF2B5EF4-FFF2-40B4-BE49-F238E27FC236}">
                  <a16:creationId xmlns:a16="http://schemas.microsoft.com/office/drawing/2014/main" id="{39A4D0E4-2B12-470B-9297-CAE042837FEF}"/>
                </a:ext>
              </a:extLst>
            </p:cNvPr>
            <p:cNvSpPr/>
            <p:nvPr/>
          </p:nvSpPr>
          <p:spPr>
            <a:xfrm>
              <a:off x="2390832" y="848829"/>
              <a:ext cx="4596180" cy="2668094"/>
            </a:xfrm>
            <a:prstGeom prst="roundRect">
              <a:avLst>
                <a:gd name="adj" fmla="val 8291"/>
              </a:avLst>
            </a:prstGeom>
            <a:gradFill flip="none" rotWithShape="1">
              <a:gsLst>
                <a:gs pos="100000">
                  <a:schemeClr val="bg1"/>
                </a:gs>
                <a:gs pos="0">
                  <a:schemeClr val="bg1"/>
                </a:gs>
              </a:gsLst>
              <a:lin ang="2700000" scaled="1"/>
              <a:tileRect/>
            </a:gradFill>
            <a:ln w="19050">
              <a:solidFill>
                <a:srgbClr val="D9D9D9"/>
              </a:solidFill>
              <a:prstDash val="solid"/>
            </a:ln>
            <a:effectLst>
              <a:glow rad="228600">
                <a:schemeClr val="accent3">
                  <a:satMod val="175000"/>
                  <a:alpha val="40000"/>
                </a:schemeClr>
              </a:glow>
            </a:effectLst>
            <a:scene3d>
              <a:camera prst="orthographicFront"/>
              <a:lightRig rig="flood" dir="t"/>
            </a:scene3d>
            <a:sp3d extrusionH="76200" prstMaterial="dkEdge">
              <a:bevelT w="165100" prst="coolSlant"/>
              <a:bevelB w="165100" prst="coolSlant"/>
              <a:extrusionClr>
                <a:schemeClr val="tx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48" name="Rectangle: Rounded Corners 45">
              <a:extLst>
                <a:ext uri="{FF2B5EF4-FFF2-40B4-BE49-F238E27FC236}">
                  <a16:creationId xmlns:a16="http://schemas.microsoft.com/office/drawing/2014/main" id="{9BB62876-6A35-4DA5-9C18-3217B3481FB8}"/>
                </a:ext>
              </a:extLst>
            </p:cNvPr>
            <p:cNvSpPr/>
            <p:nvPr/>
          </p:nvSpPr>
          <p:spPr>
            <a:xfrm>
              <a:off x="2383017" y="843384"/>
              <a:ext cx="4596180" cy="289848"/>
            </a:xfrm>
            <a:prstGeom prst="round2SameRect">
              <a:avLst>
                <a:gd name="adj1" fmla="val 33719"/>
                <a:gd name="adj2" fmla="val 0"/>
              </a:avLst>
            </a:prstGeom>
            <a:solidFill>
              <a:srgbClr val="96A0AF"/>
            </a:solidFill>
            <a:ln>
              <a:solidFill>
                <a:schemeClr val="accent4">
                  <a:lumMod val="75000"/>
                </a:schemeClr>
              </a:solidFill>
            </a:ln>
            <a:scene3d>
              <a:camera prst="orthographicFront"/>
              <a:lightRig rig="flood" dir="t"/>
            </a:scene3d>
            <a:sp3d prstMaterial="dkEdge">
              <a:bevelT w="165100" prst="coolSlant"/>
              <a:bevelB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9" name="Groupe 48">
            <a:extLst>
              <a:ext uri="{FF2B5EF4-FFF2-40B4-BE49-F238E27FC236}">
                <a16:creationId xmlns:a16="http://schemas.microsoft.com/office/drawing/2014/main" id="{4CFA2B99-B1D7-4D88-8106-2A72182119A4}"/>
              </a:ext>
            </a:extLst>
          </p:cNvPr>
          <p:cNvGrpSpPr/>
          <p:nvPr/>
        </p:nvGrpSpPr>
        <p:grpSpPr>
          <a:xfrm>
            <a:off x="7326584" y="3871109"/>
            <a:ext cx="4603995" cy="2673539"/>
            <a:chOff x="2383017" y="843384"/>
            <a:chExt cx="4603995" cy="2673539"/>
          </a:xfrm>
        </p:grpSpPr>
        <p:sp>
          <p:nvSpPr>
            <p:cNvPr id="50" name="Rectangle: Rounded Corners 45">
              <a:extLst>
                <a:ext uri="{FF2B5EF4-FFF2-40B4-BE49-F238E27FC236}">
                  <a16:creationId xmlns:a16="http://schemas.microsoft.com/office/drawing/2014/main" id="{E3299A84-437F-4D37-A1D5-CFE811A50737}"/>
                </a:ext>
              </a:extLst>
            </p:cNvPr>
            <p:cNvSpPr/>
            <p:nvPr/>
          </p:nvSpPr>
          <p:spPr>
            <a:xfrm>
              <a:off x="2390832" y="848829"/>
              <a:ext cx="4596180" cy="2668094"/>
            </a:xfrm>
            <a:prstGeom prst="roundRect">
              <a:avLst>
                <a:gd name="adj" fmla="val 8291"/>
              </a:avLst>
            </a:prstGeom>
            <a:gradFill flip="none" rotWithShape="1">
              <a:gsLst>
                <a:gs pos="100000">
                  <a:schemeClr val="bg1"/>
                </a:gs>
                <a:gs pos="0">
                  <a:schemeClr val="bg1"/>
                </a:gs>
              </a:gsLst>
              <a:lin ang="2700000" scaled="1"/>
              <a:tileRect/>
            </a:gradFill>
            <a:ln w="19050">
              <a:solidFill>
                <a:srgbClr val="D9D9D9"/>
              </a:solidFill>
              <a:prstDash val="solid"/>
            </a:ln>
            <a:effectLst>
              <a:glow rad="228600">
                <a:schemeClr val="accent3">
                  <a:satMod val="175000"/>
                  <a:alpha val="40000"/>
                </a:schemeClr>
              </a:glow>
            </a:effectLst>
            <a:scene3d>
              <a:camera prst="orthographicFront"/>
              <a:lightRig rig="flood" dir="t"/>
            </a:scene3d>
            <a:sp3d extrusionH="76200" prstMaterial="dkEdge">
              <a:bevelT w="165100" prst="coolSlant"/>
              <a:bevelB w="165100" prst="coolSlant"/>
              <a:extrusionClr>
                <a:schemeClr val="tx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51" name="Rectangle: Rounded Corners 45">
              <a:extLst>
                <a:ext uri="{FF2B5EF4-FFF2-40B4-BE49-F238E27FC236}">
                  <a16:creationId xmlns:a16="http://schemas.microsoft.com/office/drawing/2014/main" id="{75801615-2F52-43DD-80B2-A93532F3C2A9}"/>
                </a:ext>
              </a:extLst>
            </p:cNvPr>
            <p:cNvSpPr/>
            <p:nvPr/>
          </p:nvSpPr>
          <p:spPr>
            <a:xfrm>
              <a:off x="2383017" y="843384"/>
              <a:ext cx="4596180" cy="289848"/>
            </a:xfrm>
            <a:prstGeom prst="round2SameRect">
              <a:avLst>
                <a:gd name="adj1" fmla="val 33719"/>
                <a:gd name="adj2" fmla="val 0"/>
              </a:avLst>
            </a:prstGeom>
            <a:solidFill>
              <a:srgbClr val="96A0AF"/>
            </a:solidFill>
            <a:ln>
              <a:solidFill>
                <a:schemeClr val="accent4">
                  <a:lumMod val="75000"/>
                </a:schemeClr>
              </a:solidFill>
            </a:ln>
            <a:scene3d>
              <a:camera prst="orthographicFront"/>
              <a:lightRig rig="flood" dir="t"/>
            </a:scene3d>
            <a:sp3d prstMaterial="dkEdge">
              <a:bevelT w="165100" prst="coolSlant"/>
              <a:bevelB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2" name="Groupe 51">
            <a:extLst>
              <a:ext uri="{FF2B5EF4-FFF2-40B4-BE49-F238E27FC236}">
                <a16:creationId xmlns:a16="http://schemas.microsoft.com/office/drawing/2014/main" id="{4797CF0B-FD66-4380-9D71-A287AC7C43CD}"/>
              </a:ext>
            </a:extLst>
          </p:cNvPr>
          <p:cNvGrpSpPr/>
          <p:nvPr/>
        </p:nvGrpSpPr>
        <p:grpSpPr>
          <a:xfrm>
            <a:off x="656973" y="486726"/>
            <a:ext cx="534484" cy="544940"/>
            <a:chOff x="0" y="100557"/>
            <a:chExt cx="1913598" cy="1960252"/>
          </a:xfr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grpSpPr>
        <p:sp>
          <p:nvSpPr>
            <p:cNvPr id="53" name="Oval 56">
              <a:extLst>
                <a:ext uri="{FF2B5EF4-FFF2-40B4-BE49-F238E27FC236}">
                  <a16:creationId xmlns:a16="http://schemas.microsoft.com/office/drawing/2014/main" id="{B654BDBA-87ED-48DE-BD77-DF823C17D207}"/>
                </a:ext>
              </a:extLst>
            </p:cNvPr>
            <p:cNvSpPr/>
            <p:nvPr/>
          </p:nvSpPr>
          <p:spPr>
            <a:xfrm>
              <a:off x="0" y="100557"/>
              <a:ext cx="1913598" cy="1960252"/>
            </a:xfrm>
            <a:prstGeom prst="ellipse">
              <a:avLst/>
            </a:prstGeom>
            <a:solidFill>
              <a:srgbClr val="96A0AF"/>
            </a:solidFill>
            <a:ln>
              <a:solidFill>
                <a:schemeClr val="accent4">
                  <a:lumMod val="75000"/>
                </a:schemeClr>
              </a:solidFill>
            </a:ln>
            <a:scene3d>
              <a:camera prst="orthographicFront"/>
              <a:lightRig rig="flood" dir="t"/>
            </a:scene3d>
            <a:sp3d prstMaterial="dkEdge">
              <a:bevelT w="165100" prst="coolSlant"/>
              <a:bevelB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grpSp>
          <p:nvGrpSpPr>
            <p:cNvPr id="54" name="Groupe 53">
              <a:extLst>
                <a:ext uri="{FF2B5EF4-FFF2-40B4-BE49-F238E27FC236}">
                  <a16:creationId xmlns:a16="http://schemas.microsoft.com/office/drawing/2014/main" id="{8A025F66-FB30-49F5-AFAF-F4BD8272D078}"/>
                </a:ext>
              </a:extLst>
            </p:cNvPr>
            <p:cNvGrpSpPr/>
            <p:nvPr/>
          </p:nvGrpSpPr>
          <p:grpSpPr>
            <a:xfrm>
              <a:off x="486822" y="606150"/>
              <a:ext cx="939953" cy="962870"/>
              <a:chOff x="522439" y="878423"/>
              <a:chExt cx="939953" cy="962870"/>
            </a:xfrm>
          </p:grpSpPr>
          <p:sp>
            <p:nvSpPr>
              <p:cNvPr id="55" name="Circle: Hollow 96">
                <a:extLst>
                  <a:ext uri="{FF2B5EF4-FFF2-40B4-BE49-F238E27FC236}">
                    <a16:creationId xmlns:a16="http://schemas.microsoft.com/office/drawing/2014/main" id="{2C32A963-0A9E-4A31-88C7-C9A90E670641}"/>
                  </a:ext>
                </a:extLst>
              </p:cNvPr>
              <p:cNvSpPr/>
              <p:nvPr/>
            </p:nvSpPr>
            <p:spPr>
              <a:xfrm>
                <a:off x="522439" y="878423"/>
                <a:ext cx="939953" cy="962870"/>
              </a:xfrm>
              <a:prstGeom prst="donut">
                <a:avLst>
                  <a:gd name="adj" fmla="val 3871"/>
                </a:avLst>
              </a:prstGeom>
              <a:solidFill>
                <a:schemeClr val="accent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75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6" name="Freeform: Shape 98">
                <a:extLst>
                  <a:ext uri="{FF2B5EF4-FFF2-40B4-BE49-F238E27FC236}">
                    <a16:creationId xmlns:a16="http://schemas.microsoft.com/office/drawing/2014/main" id="{4E1446DC-2A86-4931-8103-3F1A18E68A72}"/>
                  </a:ext>
                </a:extLst>
              </p:cNvPr>
              <p:cNvSpPr/>
              <p:nvPr/>
            </p:nvSpPr>
            <p:spPr>
              <a:xfrm>
                <a:off x="733393" y="1083530"/>
                <a:ext cx="5366" cy="5496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/>
                </a:pathLst>
              </a:custGeom>
              <a:solidFill>
                <a:schemeClr val="accent2">
                  <a:lumMod val="20000"/>
                  <a:lumOff val="80000"/>
                </a:schemeClr>
              </a:solidFill>
              <a:ln w="9525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675" dirty="0"/>
              </a:p>
            </p:txBody>
          </p:sp>
          <p:sp>
            <p:nvSpPr>
              <p:cNvPr id="57" name="Freeform: Shape 99">
                <a:extLst>
                  <a:ext uri="{FF2B5EF4-FFF2-40B4-BE49-F238E27FC236}">
                    <a16:creationId xmlns:a16="http://schemas.microsoft.com/office/drawing/2014/main" id="{B200F6A2-5AD1-4529-ABD1-E4A55EAF60A9}"/>
                  </a:ext>
                </a:extLst>
              </p:cNvPr>
              <p:cNvSpPr/>
              <p:nvPr/>
            </p:nvSpPr>
            <p:spPr>
              <a:xfrm>
                <a:off x="721201" y="1074434"/>
                <a:ext cx="493631" cy="549632"/>
              </a:xfrm>
              <a:custGeom>
                <a:avLst/>
                <a:gdLst>
                  <a:gd name="connsiteX0" fmla="*/ 782955 w 876300"/>
                  <a:gd name="connsiteY0" fmla="*/ 949643 h 952500"/>
                  <a:gd name="connsiteX1" fmla="*/ 554355 w 876300"/>
                  <a:gd name="connsiteY1" fmla="*/ 949643 h 952500"/>
                  <a:gd name="connsiteX2" fmla="*/ 540068 w 876300"/>
                  <a:gd name="connsiteY2" fmla="*/ 935355 h 952500"/>
                  <a:gd name="connsiteX3" fmla="*/ 540068 w 876300"/>
                  <a:gd name="connsiteY3" fmla="*/ 644843 h 952500"/>
                  <a:gd name="connsiteX4" fmla="*/ 340043 w 876300"/>
                  <a:gd name="connsiteY4" fmla="*/ 644843 h 952500"/>
                  <a:gd name="connsiteX5" fmla="*/ 340043 w 876300"/>
                  <a:gd name="connsiteY5" fmla="*/ 935355 h 952500"/>
                  <a:gd name="connsiteX6" fmla="*/ 325755 w 876300"/>
                  <a:gd name="connsiteY6" fmla="*/ 949643 h 952500"/>
                  <a:gd name="connsiteX7" fmla="*/ 97155 w 876300"/>
                  <a:gd name="connsiteY7" fmla="*/ 949643 h 952500"/>
                  <a:gd name="connsiteX8" fmla="*/ 82868 w 876300"/>
                  <a:gd name="connsiteY8" fmla="*/ 935355 h 952500"/>
                  <a:gd name="connsiteX9" fmla="*/ 82868 w 876300"/>
                  <a:gd name="connsiteY9" fmla="*/ 426720 h 952500"/>
                  <a:gd name="connsiteX10" fmla="*/ 97155 w 876300"/>
                  <a:gd name="connsiteY10" fmla="*/ 412433 h 952500"/>
                  <a:gd name="connsiteX11" fmla="*/ 824865 w 876300"/>
                  <a:gd name="connsiteY11" fmla="*/ 412433 h 952500"/>
                  <a:gd name="connsiteX12" fmla="*/ 452438 w 876300"/>
                  <a:gd name="connsiteY12" fmla="*/ 40958 h 952500"/>
                  <a:gd name="connsiteX13" fmla="*/ 260033 w 876300"/>
                  <a:gd name="connsiteY13" fmla="*/ 234315 h 952500"/>
                  <a:gd name="connsiteX14" fmla="*/ 244793 w 876300"/>
                  <a:gd name="connsiteY14" fmla="*/ 237173 h 952500"/>
                  <a:gd name="connsiteX15" fmla="*/ 236220 w 876300"/>
                  <a:gd name="connsiteY15" fmla="*/ 223838 h 952500"/>
                  <a:gd name="connsiteX16" fmla="*/ 236220 w 876300"/>
                  <a:gd name="connsiteY16" fmla="*/ 111443 h 952500"/>
                  <a:gd name="connsiteX17" fmla="*/ 162878 w 876300"/>
                  <a:gd name="connsiteY17" fmla="*/ 111443 h 952500"/>
                  <a:gd name="connsiteX18" fmla="*/ 162878 w 876300"/>
                  <a:gd name="connsiteY18" fmla="*/ 300038 h 952500"/>
                  <a:gd name="connsiteX19" fmla="*/ 159068 w 876300"/>
                  <a:gd name="connsiteY19" fmla="*/ 310515 h 952500"/>
                  <a:gd name="connsiteX20" fmla="*/ 31432 w 876300"/>
                  <a:gd name="connsiteY20" fmla="*/ 437198 h 952500"/>
                  <a:gd name="connsiteX21" fmla="*/ 11430 w 876300"/>
                  <a:gd name="connsiteY21" fmla="*/ 437198 h 952500"/>
                  <a:gd name="connsiteX22" fmla="*/ 11430 w 876300"/>
                  <a:gd name="connsiteY22" fmla="*/ 417195 h 952500"/>
                  <a:gd name="connsiteX23" fmla="*/ 134303 w 876300"/>
                  <a:gd name="connsiteY23" fmla="*/ 294323 h 952500"/>
                  <a:gd name="connsiteX24" fmla="*/ 134303 w 876300"/>
                  <a:gd name="connsiteY24" fmla="*/ 97155 h 952500"/>
                  <a:gd name="connsiteX25" fmla="*/ 148590 w 876300"/>
                  <a:gd name="connsiteY25" fmla="*/ 82868 h 952500"/>
                  <a:gd name="connsiteX26" fmla="*/ 249555 w 876300"/>
                  <a:gd name="connsiteY26" fmla="*/ 82868 h 952500"/>
                  <a:gd name="connsiteX27" fmla="*/ 263843 w 876300"/>
                  <a:gd name="connsiteY27" fmla="*/ 97155 h 952500"/>
                  <a:gd name="connsiteX28" fmla="*/ 263843 w 876300"/>
                  <a:gd name="connsiteY28" fmla="*/ 189548 h 952500"/>
                  <a:gd name="connsiteX29" fmla="*/ 441960 w 876300"/>
                  <a:gd name="connsiteY29" fmla="*/ 11430 h 952500"/>
                  <a:gd name="connsiteX30" fmla="*/ 461963 w 876300"/>
                  <a:gd name="connsiteY30" fmla="*/ 11430 h 952500"/>
                  <a:gd name="connsiteX31" fmla="*/ 868680 w 876300"/>
                  <a:gd name="connsiteY31" fmla="*/ 417195 h 952500"/>
                  <a:gd name="connsiteX32" fmla="*/ 871538 w 876300"/>
                  <a:gd name="connsiteY32" fmla="*/ 432435 h 952500"/>
                  <a:gd name="connsiteX33" fmla="*/ 858203 w 876300"/>
                  <a:gd name="connsiteY33" fmla="*/ 441008 h 952500"/>
                  <a:gd name="connsiteX34" fmla="*/ 111443 w 876300"/>
                  <a:gd name="connsiteY34" fmla="*/ 441008 h 952500"/>
                  <a:gd name="connsiteX35" fmla="*/ 111443 w 876300"/>
                  <a:gd name="connsiteY35" fmla="*/ 920115 h 952500"/>
                  <a:gd name="connsiteX36" fmla="*/ 311468 w 876300"/>
                  <a:gd name="connsiteY36" fmla="*/ 920115 h 952500"/>
                  <a:gd name="connsiteX37" fmla="*/ 311468 w 876300"/>
                  <a:gd name="connsiteY37" fmla="*/ 630555 h 952500"/>
                  <a:gd name="connsiteX38" fmla="*/ 325755 w 876300"/>
                  <a:gd name="connsiteY38" fmla="*/ 616268 h 952500"/>
                  <a:gd name="connsiteX39" fmla="*/ 554355 w 876300"/>
                  <a:gd name="connsiteY39" fmla="*/ 616268 h 952500"/>
                  <a:gd name="connsiteX40" fmla="*/ 568643 w 876300"/>
                  <a:gd name="connsiteY40" fmla="*/ 630555 h 952500"/>
                  <a:gd name="connsiteX41" fmla="*/ 568643 w 876300"/>
                  <a:gd name="connsiteY41" fmla="*/ 921068 h 952500"/>
                  <a:gd name="connsiteX42" fmla="*/ 768668 w 876300"/>
                  <a:gd name="connsiteY42" fmla="*/ 921068 h 952500"/>
                  <a:gd name="connsiteX43" fmla="*/ 768668 w 876300"/>
                  <a:gd name="connsiteY43" fmla="*/ 478155 h 952500"/>
                  <a:gd name="connsiteX44" fmla="*/ 782955 w 876300"/>
                  <a:gd name="connsiteY44" fmla="*/ 463868 h 952500"/>
                  <a:gd name="connsiteX45" fmla="*/ 797243 w 876300"/>
                  <a:gd name="connsiteY45" fmla="*/ 478155 h 952500"/>
                  <a:gd name="connsiteX46" fmla="*/ 797243 w 876300"/>
                  <a:gd name="connsiteY46" fmla="*/ 935355 h 952500"/>
                  <a:gd name="connsiteX47" fmla="*/ 782955 w 876300"/>
                  <a:gd name="connsiteY47" fmla="*/ 949643 h 952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876300" h="952500">
                    <a:moveTo>
                      <a:pt x="782955" y="949643"/>
                    </a:moveTo>
                    <a:lnTo>
                      <a:pt x="554355" y="949643"/>
                    </a:lnTo>
                    <a:cubicBezTo>
                      <a:pt x="546735" y="949643"/>
                      <a:pt x="540068" y="942975"/>
                      <a:pt x="540068" y="935355"/>
                    </a:cubicBezTo>
                    <a:lnTo>
                      <a:pt x="540068" y="644843"/>
                    </a:lnTo>
                    <a:lnTo>
                      <a:pt x="340043" y="644843"/>
                    </a:lnTo>
                    <a:lnTo>
                      <a:pt x="340043" y="935355"/>
                    </a:lnTo>
                    <a:cubicBezTo>
                      <a:pt x="340043" y="942975"/>
                      <a:pt x="333375" y="949643"/>
                      <a:pt x="325755" y="949643"/>
                    </a:cubicBezTo>
                    <a:lnTo>
                      <a:pt x="97155" y="949643"/>
                    </a:lnTo>
                    <a:cubicBezTo>
                      <a:pt x="89535" y="949643"/>
                      <a:pt x="82868" y="942975"/>
                      <a:pt x="82868" y="935355"/>
                    </a:cubicBezTo>
                    <a:lnTo>
                      <a:pt x="82868" y="426720"/>
                    </a:lnTo>
                    <a:cubicBezTo>
                      <a:pt x="82868" y="419100"/>
                      <a:pt x="89535" y="412433"/>
                      <a:pt x="97155" y="412433"/>
                    </a:cubicBezTo>
                    <a:lnTo>
                      <a:pt x="824865" y="412433"/>
                    </a:lnTo>
                    <a:lnTo>
                      <a:pt x="452438" y="40958"/>
                    </a:lnTo>
                    <a:lnTo>
                      <a:pt x="260033" y="234315"/>
                    </a:lnTo>
                    <a:cubicBezTo>
                      <a:pt x="256223" y="238125"/>
                      <a:pt x="249555" y="240030"/>
                      <a:pt x="244793" y="237173"/>
                    </a:cubicBezTo>
                    <a:cubicBezTo>
                      <a:pt x="239078" y="235268"/>
                      <a:pt x="236220" y="229553"/>
                      <a:pt x="236220" y="223838"/>
                    </a:cubicBezTo>
                    <a:lnTo>
                      <a:pt x="236220" y="111443"/>
                    </a:lnTo>
                    <a:lnTo>
                      <a:pt x="162878" y="111443"/>
                    </a:lnTo>
                    <a:lnTo>
                      <a:pt x="162878" y="300038"/>
                    </a:lnTo>
                    <a:cubicBezTo>
                      <a:pt x="162878" y="303848"/>
                      <a:pt x="160973" y="307658"/>
                      <a:pt x="159068" y="310515"/>
                    </a:cubicBezTo>
                    <a:lnTo>
                      <a:pt x="31432" y="437198"/>
                    </a:lnTo>
                    <a:cubicBezTo>
                      <a:pt x="25718" y="442913"/>
                      <a:pt x="17145" y="442913"/>
                      <a:pt x="11430" y="437198"/>
                    </a:cubicBezTo>
                    <a:cubicBezTo>
                      <a:pt x="5715" y="431483"/>
                      <a:pt x="5715" y="422910"/>
                      <a:pt x="11430" y="417195"/>
                    </a:cubicBezTo>
                    <a:lnTo>
                      <a:pt x="134303" y="294323"/>
                    </a:lnTo>
                    <a:lnTo>
                      <a:pt x="134303" y="97155"/>
                    </a:lnTo>
                    <a:cubicBezTo>
                      <a:pt x="134303" y="89535"/>
                      <a:pt x="140970" y="82868"/>
                      <a:pt x="148590" y="82868"/>
                    </a:cubicBezTo>
                    <a:lnTo>
                      <a:pt x="249555" y="82868"/>
                    </a:lnTo>
                    <a:cubicBezTo>
                      <a:pt x="257175" y="82868"/>
                      <a:pt x="263843" y="89535"/>
                      <a:pt x="263843" y="97155"/>
                    </a:cubicBezTo>
                    <a:lnTo>
                      <a:pt x="263843" y="189548"/>
                    </a:lnTo>
                    <a:lnTo>
                      <a:pt x="441960" y="11430"/>
                    </a:lnTo>
                    <a:cubicBezTo>
                      <a:pt x="447675" y="5715"/>
                      <a:pt x="456248" y="5715"/>
                      <a:pt x="461963" y="11430"/>
                    </a:cubicBezTo>
                    <a:lnTo>
                      <a:pt x="868680" y="417195"/>
                    </a:lnTo>
                    <a:cubicBezTo>
                      <a:pt x="872490" y="421005"/>
                      <a:pt x="874395" y="427673"/>
                      <a:pt x="871538" y="432435"/>
                    </a:cubicBezTo>
                    <a:cubicBezTo>
                      <a:pt x="869633" y="438150"/>
                      <a:pt x="863918" y="441008"/>
                      <a:pt x="858203" y="441008"/>
                    </a:cubicBezTo>
                    <a:lnTo>
                      <a:pt x="111443" y="441008"/>
                    </a:lnTo>
                    <a:lnTo>
                      <a:pt x="111443" y="920115"/>
                    </a:lnTo>
                    <a:lnTo>
                      <a:pt x="311468" y="920115"/>
                    </a:lnTo>
                    <a:lnTo>
                      <a:pt x="311468" y="630555"/>
                    </a:lnTo>
                    <a:cubicBezTo>
                      <a:pt x="311468" y="622935"/>
                      <a:pt x="318135" y="616268"/>
                      <a:pt x="325755" y="616268"/>
                    </a:cubicBezTo>
                    <a:lnTo>
                      <a:pt x="554355" y="616268"/>
                    </a:lnTo>
                    <a:cubicBezTo>
                      <a:pt x="561975" y="616268"/>
                      <a:pt x="568643" y="622935"/>
                      <a:pt x="568643" y="630555"/>
                    </a:cubicBezTo>
                    <a:lnTo>
                      <a:pt x="568643" y="921068"/>
                    </a:lnTo>
                    <a:lnTo>
                      <a:pt x="768668" y="921068"/>
                    </a:lnTo>
                    <a:lnTo>
                      <a:pt x="768668" y="478155"/>
                    </a:lnTo>
                    <a:cubicBezTo>
                      <a:pt x="768668" y="470535"/>
                      <a:pt x="775335" y="463868"/>
                      <a:pt x="782955" y="463868"/>
                    </a:cubicBezTo>
                    <a:cubicBezTo>
                      <a:pt x="790575" y="463868"/>
                      <a:pt x="797243" y="470535"/>
                      <a:pt x="797243" y="478155"/>
                    </a:cubicBezTo>
                    <a:lnTo>
                      <a:pt x="797243" y="935355"/>
                    </a:lnTo>
                    <a:cubicBezTo>
                      <a:pt x="797243" y="942975"/>
                      <a:pt x="790575" y="949643"/>
                      <a:pt x="782955" y="949643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675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605873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76">
            <a:extLst>
              <a:ext uri="{FF2B5EF4-FFF2-40B4-BE49-F238E27FC236}">
                <a16:creationId xmlns:a16="http://schemas.microsoft.com/office/drawing/2014/main" id="{4AEAEC87-07A0-416F-B960-87B1F01E7C0F}"/>
              </a:ext>
            </a:extLst>
          </p:cNvPr>
          <p:cNvSpPr/>
          <p:nvPr/>
        </p:nvSpPr>
        <p:spPr bwMode="auto">
          <a:xfrm rot="10800000">
            <a:off x="-11577" y="-7221"/>
            <a:ext cx="12266099" cy="1351883"/>
          </a:xfrm>
          <a:prstGeom prst="rect">
            <a:avLst/>
          </a:prstGeom>
          <a:gradFill flip="none" rotWithShape="1">
            <a:gsLst>
              <a:gs pos="58000">
                <a:srgbClr val="D5D5D6">
                  <a:alpha val="10000"/>
                </a:srgbClr>
              </a:gs>
              <a:gs pos="0">
                <a:srgbClr val="D5D5D6">
                  <a:alpha val="42000"/>
                </a:srgbClr>
              </a:gs>
              <a:gs pos="93000">
                <a:srgbClr val="D5D5D6">
                  <a:alpha val="0"/>
                </a:srgbClr>
              </a:gs>
            </a:gsLst>
            <a:lin ang="16200000" scaled="1"/>
            <a:tileRect/>
          </a:gradFill>
          <a:ln w="254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vert="horz" wrap="square" lIns="38100" tIns="38100" rIns="38100" bIns="381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619125" rtl="0" eaLnBrk="1" fontAlgn="base" latinLnBrk="0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100" b="0" i="0" u="none" strike="noStrike" cap="none" normalizeH="0" baseline="43000" dirty="0">
              <a:ln>
                <a:noFill/>
              </a:ln>
              <a:solidFill>
                <a:srgbClr val="818A93"/>
              </a:solidFill>
              <a:effectLst/>
              <a:latin typeface="Open Sans" charset="0"/>
              <a:ea typeface="Open Sans" charset="0"/>
              <a:cs typeface="Open Sans" charset="0"/>
              <a:sym typeface="Open Sans" charset="0"/>
            </a:endParaRP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66DFCC16-B040-2546-99CD-4C07DEA15540}"/>
              </a:ext>
            </a:extLst>
          </p:cNvPr>
          <p:cNvSpPr/>
          <p:nvPr/>
        </p:nvSpPr>
        <p:spPr>
          <a:xfrm>
            <a:off x="309" y="1375018"/>
            <a:ext cx="12191383" cy="5482983"/>
          </a:xfrm>
          <a:prstGeom prst="rect">
            <a:avLst/>
          </a:prstGeom>
          <a:gradFill flip="none" rotWithShape="1">
            <a:gsLst>
              <a:gs pos="100000">
                <a:schemeClr val="accent6">
                  <a:lumMod val="20000"/>
                  <a:lumOff val="80000"/>
                </a:schemeClr>
              </a:gs>
              <a:gs pos="0">
                <a:schemeClr val="bg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A2CD429D-8D1E-4DC8-B418-E41E1CF30F48}"/>
              </a:ext>
            </a:extLst>
          </p:cNvPr>
          <p:cNvGrpSpPr/>
          <p:nvPr/>
        </p:nvGrpSpPr>
        <p:grpSpPr>
          <a:xfrm>
            <a:off x="2102338" y="123780"/>
            <a:ext cx="9304460" cy="544940"/>
            <a:chOff x="1439852" y="102199"/>
            <a:chExt cx="10436602" cy="895007"/>
          </a:xfrm>
          <a:effectLst>
            <a:outerShdw blurRad="76200" dir="13500000" sy="23000" kx="1200000" algn="br" rotWithShape="0">
              <a:prstClr val="black">
                <a:alpha val="20000"/>
              </a:prstClr>
            </a:outerShdw>
            <a:reflection stA="45000" endPos="9000" dist="50800" dir="5400000" sy="-100000" algn="bl" rotWithShape="0"/>
          </a:effectLst>
        </p:grpSpPr>
        <p:sp>
          <p:nvSpPr>
            <p:cNvPr id="15" name="Rectangle: Rounded Corners 22">
              <a:extLst>
                <a:ext uri="{FF2B5EF4-FFF2-40B4-BE49-F238E27FC236}">
                  <a16:creationId xmlns:a16="http://schemas.microsoft.com/office/drawing/2014/main" id="{AF83DD41-AB12-7F46-A945-E5B472348261}"/>
                </a:ext>
              </a:extLst>
            </p:cNvPr>
            <p:cNvSpPr/>
            <p:nvPr/>
          </p:nvSpPr>
          <p:spPr>
            <a:xfrm>
              <a:off x="1439852" y="102199"/>
              <a:ext cx="3373682" cy="895007"/>
            </a:xfrm>
            <a:prstGeom prst="roundRect">
              <a:avLst>
                <a:gd name="adj" fmla="val 5838"/>
              </a:avLst>
            </a:prstGeom>
            <a:solidFill>
              <a:srgbClr val="96A0AF"/>
            </a:solidFill>
            <a:ln>
              <a:solidFill>
                <a:schemeClr val="accent4">
                  <a:lumMod val="75000"/>
                </a:schemeClr>
              </a:solidFill>
            </a:ln>
            <a:scene3d>
              <a:camera prst="orthographicFront"/>
              <a:lightRig rig="flood" dir="t"/>
            </a:scene3d>
            <a:sp3d prstMaterial="dkEdge">
              <a:bevelT w="165100" prst="coolSlant"/>
              <a:bevelB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6" name="Rectangle: Rounded Corners 4">
              <a:extLst>
                <a:ext uri="{FF2B5EF4-FFF2-40B4-BE49-F238E27FC236}">
                  <a16:creationId xmlns:a16="http://schemas.microsoft.com/office/drawing/2014/main" id="{4190DFD2-4E37-E045-82FE-570959122C38}"/>
                </a:ext>
              </a:extLst>
            </p:cNvPr>
            <p:cNvSpPr/>
            <p:nvPr/>
          </p:nvSpPr>
          <p:spPr>
            <a:xfrm>
              <a:off x="4971312" y="102199"/>
              <a:ext cx="3373682" cy="895007"/>
            </a:xfrm>
            <a:prstGeom prst="roundRect">
              <a:avLst>
                <a:gd name="adj" fmla="val 5838"/>
              </a:avLst>
            </a:prstGeom>
            <a:solidFill>
              <a:srgbClr val="D9DCE3"/>
            </a:solidFill>
            <a:ln>
              <a:solidFill>
                <a:schemeClr val="accent4">
                  <a:lumMod val="75000"/>
                </a:schemeClr>
              </a:solidFill>
            </a:ln>
            <a:scene3d>
              <a:camera prst="orthographicFront"/>
              <a:lightRig rig="flood" dir="t"/>
            </a:scene3d>
            <a:sp3d prstMaterial="dkEdge">
              <a:bevelT w="165100" prst="coolSlant"/>
              <a:bevelB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24" name="Rectangle: Rounded Corners 31">
              <a:extLst>
                <a:ext uri="{FF2B5EF4-FFF2-40B4-BE49-F238E27FC236}">
                  <a16:creationId xmlns:a16="http://schemas.microsoft.com/office/drawing/2014/main" id="{9191CBF1-6BE1-D24B-A075-BEB3163DC1FA}"/>
                </a:ext>
              </a:extLst>
            </p:cNvPr>
            <p:cNvSpPr/>
            <p:nvPr/>
          </p:nvSpPr>
          <p:spPr>
            <a:xfrm>
              <a:off x="8502772" y="102199"/>
              <a:ext cx="3373682" cy="895007"/>
            </a:xfrm>
            <a:prstGeom prst="roundRect">
              <a:avLst>
                <a:gd name="adj" fmla="val 5838"/>
              </a:avLst>
            </a:prstGeom>
            <a:solidFill>
              <a:srgbClr val="D9DCE3"/>
            </a:solidFill>
            <a:ln>
              <a:solidFill>
                <a:schemeClr val="accent4">
                  <a:lumMod val="75000"/>
                </a:schemeClr>
              </a:solidFill>
            </a:ln>
            <a:scene3d>
              <a:camera prst="orthographicFront"/>
              <a:lightRig rig="flood" dir="t"/>
            </a:scene3d>
            <a:sp3d prstMaterial="dkEdge">
              <a:bevelT w="165100" prst="coolSlant"/>
              <a:bevelB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" name="Groupe 2">
            <a:extLst>
              <a:ext uri="{FF2B5EF4-FFF2-40B4-BE49-F238E27FC236}">
                <a16:creationId xmlns:a16="http://schemas.microsoft.com/office/drawing/2014/main" id="{6F93F518-F758-4190-9DF7-9E7CF8209FCF}"/>
              </a:ext>
            </a:extLst>
          </p:cNvPr>
          <p:cNvGrpSpPr/>
          <p:nvPr/>
        </p:nvGrpSpPr>
        <p:grpSpPr>
          <a:xfrm>
            <a:off x="63868" y="1902539"/>
            <a:ext cx="510506" cy="4076926"/>
            <a:chOff x="44386" y="1425107"/>
            <a:chExt cx="612223" cy="4789961"/>
          </a:xfrm>
          <a:effectLst>
            <a:glow rad="63500">
              <a:schemeClr val="accent6">
                <a:satMod val="175000"/>
                <a:alpha val="40000"/>
              </a:schemeClr>
            </a:glow>
          </a:effectLst>
        </p:grpSpPr>
        <p:sp>
          <p:nvSpPr>
            <p:cNvPr id="135" name="Rectangle: Rounded Corners 38">
              <a:extLst>
                <a:ext uri="{FF2B5EF4-FFF2-40B4-BE49-F238E27FC236}">
                  <a16:creationId xmlns:a16="http://schemas.microsoft.com/office/drawing/2014/main" id="{59BC08BB-82F5-49F2-8424-829794179B83}"/>
                </a:ext>
              </a:extLst>
            </p:cNvPr>
            <p:cNvSpPr/>
            <p:nvPr/>
          </p:nvSpPr>
          <p:spPr>
            <a:xfrm>
              <a:off x="44386" y="1425107"/>
              <a:ext cx="612223" cy="627962"/>
            </a:xfrm>
            <a:prstGeom prst="roundRect">
              <a:avLst>
                <a:gd name="adj" fmla="val 8930"/>
              </a:avLst>
            </a:prstGeom>
            <a:solidFill>
              <a:srgbClr val="96A0AF"/>
            </a:solidFill>
            <a:ln>
              <a:solidFill>
                <a:schemeClr val="accent4">
                  <a:lumMod val="75000"/>
                </a:schemeClr>
              </a:solidFill>
            </a:ln>
            <a:scene3d>
              <a:camera prst="orthographicFront"/>
              <a:lightRig rig="flood" dir="t"/>
            </a:scene3d>
            <a:sp3d prstMaterial="dkEdge">
              <a:bevelT w="165100" prst="coolSlant"/>
              <a:bevelB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42" name="Rectangle: Rounded Corners 38">
              <a:extLst>
                <a:ext uri="{FF2B5EF4-FFF2-40B4-BE49-F238E27FC236}">
                  <a16:creationId xmlns:a16="http://schemas.microsoft.com/office/drawing/2014/main" id="{EAA34E40-3F2B-4891-8F13-77E2E4B0D385}"/>
                </a:ext>
              </a:extLst>
            </p:cNvPr>
            <p:cNvSpPr/>
            <p:nvPr/>
          </p:nvSpPr>
          <p:spPr>
            <a:xfrm>
              <a:off x="44386" y="2119477"/>
              <a:ext cx="612223" cy="627962"/>
            </a:xfrm>
            <a:prstGeom prst="roundRect">
              <a:avLst>
                <a:gd name="adj" fmla="val 8930"/>
              </a:avLst>
            </a:prstGeom>
            <a:solidFill>
              <a:srgbClr val="D9DCE3"/>
            </a:solidFill>
            <a:ln>
              <a:solidFill>
                <a:schemeClr val="accent4">
                  <a:lumMod val="75000"/>
                </a:schemeClr>
              </a:solidFill>
            </a:ln>
            <a:scene3d>
              <a:camera prst="orthographicFront"/>
              <a:lightRig rig="flood" dir="t"/>
            </a:scene3d>
            <a:sp3d prstMaterial="dkEdge">
              <a:bevelT w="165100" prst="coolSlant"/>
              <a:bevelB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49" name="Rectangle: Rounded Corners 38">
              <a:extLst>
                <a:ext uri="{FF2B5EF4-FFF2-40B4-BE49-F238E27FC236}">
                  <a16:creationId xmlns:a16="http://schemas.microsoft.com/office/drawing/2014/main" id="{4B54233B-B5F0-41BE-841E-5AE96A9A0F67}"/>
                </a:ext>
              </a:extLst>
            </p:cNvPr>
            <p:cNvSpPr/>
            <p:nvPr/>
          </p:nvSpPr>
          <p:spPr>
            <a:xfrm>
              <a:off x="44386" y="2813848"/>
              <a:ext cx="612223" cy="627962"/>
            </a:xfrm>
            <a:prstGeom prst="roundRect">
              <a:avLst>
                <a:gd name="adj" fmla="val 9882"/>
              </a:avLst>
            </a:prstGeom>
            <a:solidFill>
              <a:srgbClr val="D9DCE3"/>
            </a:solidFill>
            <a:ln>
              <a:solidFill>
                <a:schemeClr val="accent4">
                  <a:lumMod val="75000"/>
                </a:schemeClr>
              </a:solidFill>
            </a:ln>
            <a:scene3d>
              <a:camera prst="orthographicFront"/>
              <a:lightRig rig="flood" dir="t"/>
            </a:scene3d>
            <a:sp3d prstMaterial="dkEdge">
              <a:bevelT w="165100" prst="coolSlant"/>
              <a:bevelB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56" name="Rectangle: Rounded Corners 38">
              <a:extLst>
                <a:ext uri="{FF2B5EF4-FFF2-40B4-BE49-F238E27FC236}">
                  <a16:creationId xmlns:a16="http://schemas.microsoft.com/office/drawing/2014/main" id="{4B4A0465-1F29-408C-A614-D4A6B52105EC}"/>
                </a:ext>
              </a:extLst>
            </p:cNvPr>
            <p:cNvSpPr/>
            <p:nvPr/>
          </p:nvSpPr>
          <p:spPr>
            <a:xfrm>
              <a:off x="44386" y="3508218"/>
              <a:ext cx="612223" cy="627962"/>
            </a:xfrm>
            <a:prstGeom prst="roundRect">
              <a:avLst>
                <a:gd name="adj" fmla="val 9883"/>
              </a:avLst>
            </a:prstGeom>
            <a:solidFill>
              <a:srgbClr val="D9DCE3"/>
            </a:solidFill>
            <a:ln>
              <a:solidFill>
                <a:schemeClr val="accent4">
                  <a:lumMod val="75000"/>
                </a:schemeClr>
              </a:solidFill>
            </a:ln>
            <a:scene3d>
              <a:camera prst="orthographicFront"/>
              <a:lightRig rig="flood" dir="t"/>
            </a:scene3d>
            <a:sp3d prstMaterial="dkEdge">
              <a:bevelT w="165100" prst="coolSlant"/>
              <a:bevelB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208" name="Rectangle: Rounded Corners 38">
              <a:extLst>
                <a:ext uri="{FF2B5EF4-FFF2-40B4-BE49-F238E27FC236}">
                  <a16:creationId xmlns:a16="http://schemas.microsoft.com/office/drawing/2014/main" id="{1C0AD5DD-1E05-40FB-9BA4-44498AC179D5}"/>
                </a:ext>
              </a:extLst>
            </p:cNvPr>
            <p:cNvSpPr/>
            <p:nvPr/>
          </p:nvSpPr>
          <p:spPr>
            <a:xfrm>
              <a:off x="44386" y="4198365"/>
              <a:ext cx="612223" cy="627962"/>
            </a:xfrm>
            <a:prstGeom prst="roundRect">
              <a:avLst>
                <a:gd name="adj" fmla="val 8930"/>
              </a:avLst>
            </a:prstGeom>
            <a:solidFill>
              <a:srgbClr val="D9DCE3"/>
            </a:solidFill>
            <a:ln>
              <a:solidFill>
                <a:schemeClr val="accent4">
                  <a:lumMod val="75000"/>
                </a:schemeClr>
              </a:solidFill>
            </a:ln>
            <a:scene3d>
              <a:camera prst="orthographicFront"/>
              <a:lightRig rig="flood" dir="t"/>
            </a:scene3d>
            <a:sp3d prstMaterial="dkEdge">
              <a:bevelT w="165100" prst="coolSlant"/>
              <a:bevelB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209" name="Rectangle: Rounded Corners 38">
              <a:extLst>
                <a:ext uri="{FF2B5EF4-FFF2-40B4-BE49-F238E27FC236}">
                  <a16:creationId xmlns:a16="http://schemas.microsoft.com/office/drawing/2014/main" id="{66B04CB3-E52D-47DD-AF4A-06FD63AAE0B5}"/>
                </a:ext>
              </a:extLst>
            </p:cNvPr>
            <p:cNvSpPr/>
            <p:nvPr/>
          </p:nvSpPr>
          <p:spPr>
            <a:xfrm>
              <a:off x="44386" y="4892736"/>
              <a:ext cx="612223" cy="627962"/>
            </a:xfrm>
            <a:prstGeom prst="roundRect">
              <a:avLst>
                <a:gd name="adj" fmla="val 8930"/>
              </a:avLst>
            </a:prstGeom>
            <a:solidFill>
              <a:srgbClr val="D9DCE3"/>
            </a:solidFill>
            <a:ln>
              <a:solidFill>
                <a:schemeClr val="accent4">
                  <a:lumMod val="75000"/>
                </a:schemeClr>
              </a:solidFill>
            </a:ln>
            <a:scene3d>
              <a:camera prst="orthographicFront"/>
              <a:lightRig rig="flood" dir="t"/>
            </a:scene3d>
            <a:sp3d prstMaterial="dkEdge">
              <a:bevelT w="165100" prst="coolSlant"/>
              <a:bevelB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210" name="Rectangle: Rounded Corners 38">
              <a:extLst>
                <a:ext uri="{FF2B5EF4-FFF2-40B4-BE49-F238E27FC236}">
                  <a16:creationId xmlns:a16="http://schemas.microsoft.com/office/drawing/2014/main" id="{FE8C8929-AC17-440A-A335-A60571AA91BD}"/>
                </a:ext>
              </a:extLst>
            </p:cNvPr>
            <p:cNvSpPr/>
            <p:nvPr/>
          </p:nvSpPr>
          <p:spPr>
            <a:xfrm>
              <a:off x="44386" y="5587106"/>
              <a:ext cx="612223" cy="627962"/>
            </a:xfrm>
            <a:prstGeom prst="roundRect">
              <a:avLst>
                <a:gd name="adj" fmla="val 9882"/>
              </a:avLst>
            </a:prstGeom>
            <a:solidFill>
              <a:srgbClr val="D9DCE3"/>
            </a:solidFill>
            <a:ln>
              <a:solidFill>
                <a:schemeClr val="accent4">
                  <a:lumMod val="75000"/>
                </a:schemeClr>
              </a:solidFill>
            </a:ln>
            <a:scene3d>
              <a:camera prst="orthographicFront"/>
              <a:lightRig rig="flood" dir="t"/>
            </a:scene3d>
            <a:sp3d prstMaterial="dkEdge">
              <a:bevelT w="165100" prst="coolSlant"/>
              <a:bevelB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30" name="Groupe 229">
            <a:extLst>
              <a:ext uri="{FF2B5EF4-FFF2-40B4-BE49-F238E27FC236}">
                <a16:creationId xmlns:a16="http://schemas.microsoft.com/office/drawing/2014/main" id="{985EB29D-1617-4576-A29F-45CCD6CE8969}"/>
              </a:ext>
            </a:extLst>
          </p:cNvPr>
          <p:cNvGrpSpPr/>
          <p:nvPr/>
        </p:nvGrpSpPr>
        <p:grpSpPr>
          <a:xfrm>
            <a:off x="2015635" y="843383"/>
            <a:ext cx="4596180" cy="2822036"/>
            <a:chOff x="1063105" y="1077842"/>
            <a:chExt cx="5299076" cy="3026158"/>
          </a:xfrm>
        </p:grpSpPr>
        <p:sp>
          <p:nvSpPr>
            <p:cNvPr id="109" name="Rectangle: Rounded Corners 45">
              <a:extLst>
                <a:ext uri="{FF2B5EF4-FFF2-40B4-BE49-F238E27FC236}">
                  <a16:creationId xmlns:a16="http://schemas.microsoft.com/office/drawing/2014/main" id="{5C774F12-9129-4C53-9AEA-795178C7615A}"/>
                </a:ext>
              </a:extLst>
            </p:cNvPr>
            <p:cNvSpPr/>
            <p:nvPr/>
          </p:nvSpPr>
          <p:spPr>
            <a:xfrm>
              <a:off x="1063105" y="1083682"/>
              <a:ext cx="5299076" cy="3020318"/>
            </a:xfrm>
            <a:prstGeom prst="roundRect">
              <a:avLst>
                <a:gd name="adj" fmla="val 8291"/>
              </a:avLst>
            </a:prstGeom>
            <a:gradFill flip="none" rotWithShape="1">
              <a:gsLst>
                <a:gs pos="100000">
                  <a:schemeClr val="bg1"/>
                </a:gs>
                <a:gs pos="0">
                  <a:schemeClr val="bg1"/>
                </a:gs>
              </a:gsLst>
              <a:lin ang="2700000" scaled="1"/>
              <a:tileRect/>
            </a:gradFill>
            <a:ln w="19050">
              <a:solidFill>
                <a:srgbClr val="D9D9D9"/>
              </a:solidFill>
              <a:prstDash val="solid"/>
            </a:ln>
            <a:effectLst>
              <a:glow rad="228600">
                <a:schemeClr val="accent3">
                  <a:satMod val="175000"/>
                  <a:alpha val="40000"/>
                </a:schemeClr>
              </a:glow>
            </a:effectLst>
            <a:scene3d>
              <a:camera prst="orthographicFront"/>
              <a:lightRig rig="flood" dir="t"/>
            </a:scene3d>
            <a:sp3d extrusionH="76200" prstMaterial="dkEdge">
              <a:bevelT w="165100" prst="coolSlant"/>
              <a:bevelB w="165100" prst="coolSlant"/>
              <a:extrusionClr>
                <a:schemeClr val="tx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10" name="Rectangle: Rounded Corners 45">
              <a:extLst>
                <a:ext uri="{FF2B5EF4-FFF2-40B4-BE49-F238E27FC236}">
                  <a16:creationId xmlns:a16="http://schemas.microsoft.com/office/drawing/2014/main" id="{23544A1F-A19D-448D-AFB0-500FCA4CFF61}"/>
                </a:ext>
              </a:extLst>
            </p:cNvPr>
            <p:cNvSpPr/>
            <p:nvPr/>
          </p:nvSpPr>
          <p:spPr>
            <a:xfrm>
              <a:off x="1063105" y="1077842"/>
              <a:ext cx="5299076" cy="461650"/>
            </a:xfrm>
            <a:prstGeom prst="round2SameRect">
              <a:avLst>
                <a:gd name="adj1" fmla="val 33719"/>
                <a:gd name="adj2" fmla="val 0"/>
              </a:avLst>
            </a:prstGeom>
            <a:solidFill>
              <a:srgbClr val="96A0AF"/>
            </a:solidFill>
            <a:ln>
              <a:solidFill>
                <a:schemeClr val="accent4">
                  <a:lumMod val="75000"/>
                </a:schemeClr>
              </a:solidFill>
            </a:ln>
            <a:scene3d>
              <a:camera prst="orthographicFront"/>
              <a:lightRig rig="flood" dir="t"/>
            </a:scene3d>
            <a:sp3d prstMaterial="dkEdge">
              <a:bevelT w="165100" prst="coolSlant"/>
              <a:bevelB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32" name="Groupe 231">
            <a:extLst>
              <a:ext uri="{FF2B5EF4-FFF2-40B4-BE49-F238E27FC236}">
                <a16:creationId xmlns:a16="http://schemas.microsoft.com/office/drawing/2014/main" id="{BBE1B731-5FC2-4CED-96CD-00483E6371C0}"/>
              </a:ext>
            </a:extLst>
          </p:cNvPr>
          <p:cNvGrpSpPr/>
          <p:nvPr/>
        </p:nvGrpSpPr>
        <p:grpSpPr>
          <a:xfrm>
            <a:off x="2015692" y="3941002"/>
            <a:ext cx="9601934" cy="2822036"/>
            <a:chOff x="2015692" y="3941002"/>
            <a:chExt cx="9601934" cy="2822036"/>
          </a:xfrm>
        </p:grpSpPr>
        <p:grpSp>
          <p:nvGrpSpPr>
            <p:cNvPr id="123" name="Groupe 122">
              <a:extLst>
                <a:ext uri="{FF2B5EF4-FFF2-40B4-BE49-F238E27FC236}">
                  <a16:creationId xmlns:a16="http://schemas.microsoft.com/office/drawing/2014/main" id="{3376E672-23A3-43D4-A502-A4907C7965EB}"/>
                </a:ext>
              </a:extLst>
            </p:cNvPr>
            <p:cNvGrpSpPr/>
            <p:nvPr/>
          </p:nvGrpSpPr>
          <p:grpSpPr>
            <a:xfrm>
              <a:off x="2015692" y="3941002"/>
              <a:ext cx="4596180" cy="2822036"/>
              <a:chOff x="1063105" y="1077842"/>
              <a:chExt cx="5299076" cy="3026158"/>
            </a:xfrm>
          </p:grpSpPr>
          <p:sp>
            <p:nvSpPr>
              <p:cNvPr id="124" name="Rectangle: Rounded Corners 45">
                <a:extLst>
                  <a:ext uri="{FF2B5EF4-FFF2-40B4-BE49-F238E27FC236}">
                    <a16:creationId xmlns:a16="http://schemas.microsoft.com/office/drawing/2014/main" id="{6904582A-3B6B-497B-AE55-E2C3E1193849}"/>
                  </a:ext>
                </a:extLst>
              </p:cNvPr>
              <p:cNvSpPr/>
              <p:nvPr/>
            </p:nvSpPr>
            <p:spPr>
              <a:xfrm>
                <a:off x="1063105" y="1083682"/>
                <a:ext cx="5299076" cy="3020318"/>
              </a:xfrm>
              <a:prstGeom prst="roundRect">
                <a:avLst>
                  <a:gd name="adj" fmla="val 8291"/>
                </a:avLst>
              </a:prstGeom>
              <a:gradFill flip="none" rotWithShape="1">
                <a:gsLst>
                  <a:gs pos="100000">
                    <a:schemeClr val="bg1"/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 w="19050">
                <a:solidFill>
                  <a:srgbClr val="D9D9D9"/>
                </a:solidFill>
                <a:prstDash val="solid"/>
              </a:ln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  <a:scene3d>
                <a:camera prst="orthographicFront"/>
                <a:lightRig rig="flood" dir="t"/>
              </a:scene3d>
              <a:sp3d extrusionH="76200" prstMaterial="dkEdge">
                <a:bevelT w="165100" prst="coolSlant"/>
                <a:bevelB w="165100" prst="coolSlant"/>
                <a:extrusionClr>
                  <a:schemeClr val="tx1"/>
                </a:extrusion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0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25" name="Rectangle: Rounded Corners 45">
                <a:extLst>
                  <a:ext uri="{FF2B5EF4-FFF2-40B4-BE49-F238E27FC236}">
                    <a16:creationId xmlns:a16="http://schemas.microsoft.com/office/drawing/2014/main" id="{70A3A85B-8159-417D-A524-00907D63AA8E}"/>
                  </a:ext>
                </a:extLst>
              </p:cNvPr>
              <p:cNvSpPr/>
              <p:nvPr/>
            </p:nvSpPr>
            <p:spPr>
              <a:xfrm>
                <a:off x="1063105" y="1077842"/>
                <a:ext cx="5299076" cy="461650"/>
              </a:xfrm>
              <a:prstGeom prst="round2SameRect">
                <a:avLst>
                  <a:gd name="adj1" fmla="val 33719"/>
                  <a:gd name="adj2" fmla="val 0"/>
                </a:avLst>
              </a:prstGeom>
              <a:solidFill>
                <a:srgbClr val="96A0AF"/>
              </a:solidFill>
              <a:ln>
                <a:solidFill>
                  <a:schemeClr val="accent4">
                    <a:lumMod val="75000"/>
                  </a:schemeClr>
                </a:solidFill>
              </a:ln>
              <a:scene3d>
                <a:camera prst="orthographicFront"/>
                <a:lightRig rig="flood" dir="t"/>
              </a:scene3d>
              <a:sp3d prstMaterial="dkEdge">
                <a:bevelT w="165100" prst="coolSlant"/>
                <a:bevelB w="1651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29" name="Groupe 128">
              <a:extLst>
                <a:ext uri="{FF2B5EF4-FFF2-40B4-BE49-F238E27FC236}">
                  <a16:creationId xmlns:a16="http://schemas.microsoft.com/office/drawing/2014/main" id="{A72E2F97-6441-454A-94C7-FC2B6FF62D29}"/>
                </a:ext>
              </a:extLst>
            </p:cNvPr>
            <p:cNvGrpSpPr/>
            <p:nvPr/>
          </p:nvGrpSpPr>
          <p:grpSpPr>
            <a:xfrm>
              <a:off x="7021446" y="3941002"/>
              <a:ext cx="4596180" cy="2822036"/>
              <a:chOff x="1063105" y="1077842"/>
              <a:chExt cx="5299076" cy="3026158"/>
            </a:xfrm>
          </p:grpSpPr>
          <p:sp>
            <p:nvSpPr>
              <p:cNvPr id="130" name="Rectangle: Rounded Corners 45">
                <a:extLst>
                  <a:ext uri="{FF2B5EF4-FFF2-40B4-BE49-F238E27FC236}">
                    <a16:creationId xmlns:a16="http://schemas.microsoft.com/office/drawing/2014/main" id="{294653CF-1A9A-4DD4-837C-6FAE11F84A92}"/>
                  </a:ext>
                </a:extLst>
              </p:cNvPr>
              <p:cNvSpPr/>
              <p:nvPr/>
            </p:nvSpPr>
            <p:spPr>
              <a:xfrm>
                <a:off x="1063105" y="1083682"/>
                <a:ext cx="5299076" cy="3020318"/>
              </a:xfrm>
              <a:prstGeom prst="roundRect">
                <a:avLst>
                  <a:gd name="adj" fmla="val 8291"/>
                </a:avLst>
              </a:prstGeom>
              <a:gradFill flip="none" rotWithShape="1">
                <a:gsLst>
                  <a:gs pos="100000">
                    <a:schemeClr val="bg1"/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 w="19050">
                <a:solidFill>
                  <a:srgbClr val="D9D9D9"/>
                </a:solidFill>
                <a:prstDash val="solid"/>
              </a:ln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  <a:scene3d>
                <a:camera prst="orthographicFront"/>
                <a:lightRig rig="flood" dir="t"/>
              </a:scene3d>
              <a:sp3d extrusionH="76200" prstMaterial="dkEdge">
                <a:bevelT w="165100" prst="coolSlant"/>
                <a:bevelB w="165100" prst="coolSlant"/>
                <a:extrusionClr>
                  <a:schemeClr val="tx1"/>
                </a:extrusion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0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31" name="Rectangle: Rounded Corners 45">
                <a:extLst>
                  <a:ext uri="{FF2B5EF4-FFF2-40B4-BE49-F238E27FC236}">
                    <a16:creationId xmlns:a16="http://schemas.microsoft.com/office/drawing/2014/main" id="{9A646BF1-8E25-49B6-94EA-5A1BBF26C773}"/>
                  </a:ext>
                </a:extLst>
              </p:cNvPr>
              <p:cNvSpPr/>
              <p:nvPr/>
            </p:nvSpPr>
            <p:spPr>
              <a:xfrm>
                <a:off x="1063105" y="1077842"/>
                <a:ext cx="5299076" cy="461650"/>
              </a:xfrm>
              <a:prstGeom prst="round2SameRect">
                <a:avLst>
                  <a:gd name="adj1" fmla="val 33719"/>
                  <a:gd name="adj2" fmla="val 0"/>
                </a:avLst>
              </a:prstGeom>
              <a:solidFill>
                <a:srgbClr val="96A0AF"/>
              </a:solidFill>
              <a:ln>
                <a:solidFill>
                  <a:schemeClr val="accent4">
                    <a:lumMod val="75000"/>
                  </a:schemeClr>
                </a:solidFill>
              </a:ln>
              <a:scene3d>
                <a:camera prst="orthographicFront"/>
                <a:lightRig rig="flood" dir="t"/>
              </a:scene3d>
              <a:sp3d prstMaterial="dkEdge">
                <a:bevelT w="165100" prst="coolSlant"/>
                <a:bevelB w="1651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231" name="Groupe 230">
            <a:extLst>
              <a:ext uri="{FF2B5EF4-FFF2-40B4-BE49-F238E27FC236}">
                <a16:creationId xmlns:a16="http://schemas.microsoft.com/office/drawing/2014/main" id="{851EAF3A-1A78-40DB-9DDA-B658DF264F9A}"/>
              </a:ext>
            </a:extLst>
          </p:cNvPr>
          <p:cNvGrpSpPr/>
          <p:nvPr/>
        </p:nvGrpSpPr>
        <p:grpSpPr>
          <a:xfrm>
            <a:off x="2015692" y="843383"/>
            <a:ext cx="9601877" cy="2822036"/>
            <a:chOff x="2015692" y="843383"/>
            <a:chExt cx="9601877" cy="2822036"/>
          </a:xfrm>
        </p:grpSpPr>
        <p:grpSp>
          <p:nvGrpSpPr>
            <p:cNvPr id="126" name="Groupe 125">
              <a:extLst>
                <a:ext uri="{FF2B5EF4-FFF2-40B4-BE49-F238E27FC236}">
                  <a16:creationId xmlns:a16="http://schemas.microsoft.com/office/drawing/2014/main" id="{C9D59668-2C41-4A0A-AAD9-3D4AF22D8E45}"/>
                </a:ext>
              </a:extLst>
            </p:cNvPr>
            <p:cNvGrpSpPr/>
            <p:nvPr/>
          </p:nvGrpSpPr>
          <p:grpSpPr>
            <a:xfrm>
              <a:off x="7021389" y="843383"/>
              <a:ext cx="4596180" cy="2822036"/>
              <a:chOff x="1063105" y="1077842"/>
              <a:chExt cx="5299076" cy="3026154"/>
            </a:xfrm>
          </p:grpSpPr>
          <p:sp>
            <p:nvSpPr>
              <p:cNvPr id="127" name="Rectangle: Rounded Corners 45">
                <a:extLst>
                  <a:ext uri="{FF2B5EF4-FFF2-40B4-BE49-F238E27FC236}">
                    <a16:creationId xmlns:a16="http://schemas.microsoft.com/office/drawing/2014/main" id="{73442A36-F09C-4987-9CD9-09283EC859F1}"/>
                  </a:ext>
                </a:extLst>
              </p:cNvPr>
              <p:cNvSpPr/>
              <p:nvPr/>
            </p:nvSpPr>
            <p:spPr>
              <a:xfrm>
                <a:off x="1063105" y="1083681"/>
                <a:ext cx="5299076" cy="3020315"/>
              </a:xfrm>
              <a:prstGeom prst="roundRect">
                <a:avLst>
                  <a:gd name="adj" fmla="val 8291"/>
                </a:avLst>
              </a:prstGeom>
              <a:gradFill flip="none" rotWithShape="1">
                <a:gsLst>
                  <a:gs pos="100000">
                    <a:schemeClr val="bg1"/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 w="19050">
                <a:solidFill>
                  <a:srgbClr val="D9D9D9"/>
                </a:solidFill>
                <a:prstDash val="solid"/>
              </a:ln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  <a:scene3d>
                <a:camera prst="orthographicFront"/>
                <a:lightRig rig="flood" dir="t"/>
              </a:scene3d>
              <a:sp3d extrusionH="76200" prstMaterial="dkEdge">
                <a:bevelT w="165100" prst="coolSlant"/>
                <a:bevelB w="165100" prst="coolSlant"/>
                <a:extrusionClr>
                  <a:schemeClr val="tx1"/>
                </a:extrusion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0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28" name="Rectangle: Rounded Corners 45">
                <a:extLst>
                  <a:ext uri="{FF2B5EF4-FFF2-40B4-BE49-F238E27FC236}">
                    <a16:creationId xmlns:a16="http://schemas.microsoft.com/office/drawing/2014/main" id="{C516587E-4222-4B1A-81E0-F1B7B7E46F8D}"/>
                  </a:ext>
                </a:extLst>
              </p:cNvPr>
              <p:cNvSpPr/>
              <p:nvPr/>
            </p:nvSpPr>
            <p:spPr>
              <a:xfrm>
                <a:off x="1063105" y="1077842"/>
                <a:ext cx="5299076" cy="461650"/>
              </a:xfrm>
              <a:prstGeom prst="round2SameRect">
                <a:avLst>
                  <a:gd name="adj1" fmla="val 33719"/>
                  <a:gd name="adj2" fmla="val 0"/>
                </a:avLst>
              </a:prstGeom>
              <a:solidFill>
                <a:srgbClr val="96A0AF"/>
              </a:solidFill>
              <a:ln>
                <a:solidFill>
                  <a:schemeClr val="accent4">
                    <a:lumMod val="75000"/>
                  </a:schemeClr>
                </a:solidFill>
              </a:ln>
              <a:scene3d>
                <a:camera prst="orthographicFront"/>
                <a:lightRig rig="flood" dir="t"/>
              </a:scene3d>
              <a:sp3d prstMaterial="dkEdge">
                <a:bevelT w="165100" prst="coolSlant"/>
                <a:bevelB w="1651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32" name="Groupe 131">
              <a:extLst>
                <a:ext uri="{FF2B5EF4-FFF2-40B4-BE49-F238E27FC236}">
                  <a16:creationId xmlns:a16="http://schemas.microsoft.com/office/drawing/2014/main" id="{25322DA2-1383-4156-B80B-D4724F7C1A8E}"/>
                </a:ext>
              </a:extLst>
            </p:cNvPr>
            <p:cNvGrpSpPr/>
            <p:nvPr/>
          </p:nvGrpSpPr>
          <p:grpSpPr>
            <a:xfrm>
              <a:off x="2015692" y="843383"/>
              <a:ext cx="4596180" cy="2822036"/>
              <a:chOff x="1063105" y="1077842"/>
              <a:chExt cx="5299076" cy="3026154"/>
            </a:xfrm>
          </p:grpSpPr>
          <p:sp>
            <p:nvSpPr>
              <p:cNvPr id="133" name="Rectangle: Rounded Corners 45">
                <a:extLst>
                  <a:ext uri="{FF2B5EF4-FFF2-40B4-BE49-F238E27FC236}">
                    <a16:creationId xmlns:a16="http://schemas.microsoft.com/office/drawing/2014/main" id="{A98FDF71-D139-4B2C-B572-A5A7F49811BB}"/>
                  </a:ext>
                </a:extLst>
              </p:cNvPr>
              <p:cNvSpPr/>
              <p:nvPr/>
            </p:nvSpPr>
            <p:spPr>
              <a:xfrm>
                <a:off x="1063105" y="1083681"/>
                <a:ext cx="5299076" cy="3020315"/>
              </a:xfrm>
              <a:prstGeom prst="roundRect">
                <a:avLst>
                  <a:gd name="adj" fmla="val 8291"/>
                </a:avLst>
              </a:prstGeom>
              <a:gradFill flip="none" rotWithShape="1">
                <a:gsLst>
                  <a:gs pos="100000">
                    <a:schemeClr val="bg1"/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 w="19050">
                <a:solidFill>
                  <a:srgbClr val="D9D9D9"/>
                </a:solidFill>
                <a:prstDash val="solid"/>
              </a:ln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  <a:scene3d>
                <a:camera prst="orthographicFront"/>
                <a:lightRig rig="flood" dir="t"/>
              </a:scene3d>
              <a:sp3d extrusionH="76200" prstMaterial="dkEdge">
                <a:bevelT w="165100" prst="coolSlant"/>
                <a:bevelB w="165100" prst="coolSlant"/>
                <a:extrusionClr>
                  <a:schemeClr val="tx1"/>
                </a:extrusion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0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34" name="Rectangle: Rounded Corners 45">
                <a:extLst>
                  <a:ext uri="{FF2B5EF4-FFF2-40B4-BE49-F238E27FC236}">
                    <a16:creationId xmlns:a16="http://schemas.microsoft.com/office/drawing/2014/main" id="{0E636D8E-569B-470E-9600-D2DB64418438}"/>
                  </a:ext>
                </a:extLst>
              </p:cNvPr>
              <p:cNvSpPr/>
              <p:nvPr/>
            </p:nvSpPr>
            <p:spPr>
              <a:xfrm>
                <a:off x="1063105" y="1077842"/>
                <a:ext cx="5299076" cy="461650"/>
              </a:xfrm>
              <a:prstGeom prst="round2SameRect">
                <a:avLst>
                  <a:gd name="adj1" fmla="val 33719"/>
                  <a:gd name="adj2" fmla="val 0"/>
                </a:avLst>
              </a:prstGeom>
              <a:solidFill>
                <a:srgbClr val="96A0AF"/>
              </a:solidFill>
              <a:ln>
                <a:solidFill>
                  <a:schemeClr val="accent4">
                    <a:lumMod val="75000"/>
                  </a:schemeClr>
                </a:solidFill>
              </a:ln>
              <a:scene3d>
                <a:camera prst="orthographicFront"/>
                <a:lightRig rig="flood" dir="t"/>
              </a:scene3d>
              <a:sp3d prstMaterial="dkEdge">
                <a:bevelT w="165100" prst="coolSlant"/>
                <a:bevelB w="1651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solidFill>
                    <a:schemeClr val="bg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012314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76">
            <a:extLst>
              <a:ext uri="{FF2B5EF4-FFF2-40B4-BE49-F238E27FC236}">
                <a16:creationId xmlns:a16="http://schemas.microsoft.com/office/drawing/2014/main" id="{4AEAEC87-07A0-416F-B960-87B1F01E7C0F}"/>
              </a:ext>
            </a:extLst>
          </p:cNvPr>
          <p:cNvSpPr/>
          <p:nvPr/>
        </p:nvSpPr>
        <p:spPr bwMode="auto">
          <a:xfrm rot="10800000">
            <a:off x="-11577" y="-7221"/>
            <a:ext cx="12266099" cy="1351883"/>
          </a:xfrm>
          <a:prstGeom prst="rect">
            <a:avLst/>
          </a:prstGeom>
          <a:gradFill flip="none" rotWithShape="1">
            <a:gsLst>
              <a:gs pos="58000">
                <a:srgbClr val="D5D5D6">
                  <a:alpha val="10000"/>
                </a:srgbClr>
              </a:gs>
              <a:gs pos="0">
                <a:srgbClr val="D5D5D6">
                  <a:alpha val="42000"/>
                </a:srgbClr>
              </a:gs>
              <a:gs pos="93000">
                <a:srgbClr val="D5D5D6">
                  <a:alpha val="0"/>
                </a:srgbClr>
              </a:gs>
            </a:gsLst>
            <a:lin ang="16200000" scaled="1"/>
            <a:tileRect/>
          </a:gradFill>
          <a:ln w="254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vert="horz" wrap="square" lIns="38100" tIns="38100" rIns="38100" bIns="381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619125" rtl="0" eaLnBrk="1" fontAlgn="base" latinLnBrk="0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100" b="0" i="0" u="none" strike="noStrike" cap="none" normalizeH="0" baseline="43000" dirty="0">
              <a:ln>
                <a:noFill/>
              </a:ln>
              <a:solidFill>
                <a:srgbClr val="818A93"/>
              </a:solidFill>
              <a:effectLst/>
              <a:latin typeface="Open Sans" charset="0"/>
              <a:ea typeface="Open Sans" charset="0"/>
              <a:cs typeface="Open Sans" charset="0"/>
              <a:sym typeface="Open Sans" charset="0"/>
            </a:endParaRP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66DFCC16-B040-2546-99CD-4C07DEA15540}"/>
              </a:ext>
            </a:extLst>
          </p:cNvPr>
          <p:cNvSpPr/>
          <p:nvPr/>
        </p:nvSpPr>
        <p:spPr>
          <a:xfrm>
            <a:off x="309" y="1375018"/>
            <a:ext cx="12191383" cy="5482983"/>
          </a:xfrm>
          <a:prstGeom prst="rect">
            <a:avLst/>
          </a:prstGeom>
          <a:gradFill flip="none" rotWithShape="1">
            <a:gsLst>
              <a:gs pos="100000">
                <a:schemeClr val="accent6">
                  <a:lumMod val="20000"/>
                  <a:lumOff val="80000"/>
                </a:schemeClr>
              </a:gs>
              <a:gs pos="0">
                <a:schemeClr val="bg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A2CD429D-8D1E-4DC8-B418-E41E1CF30F48}"/>
              </a:ext>
            </a:extLst>
          </p:cNvPr>
          <p:cNvGrpSpPr/>
          <p:nvPr/>
        </p:nvGrpSpPr>
        <p:grpSpPr>
          <a:xfrm>
            <a:off x="1439852" y="110010"/>
            <a:ext cx="10436602" cy="895007"/>
            <a:chOff x="1439852" y="102199"/>
            <a:chExt cx="10436602" cy="895007"/>
          </a:xfrm>
          <a:effectLst>
            <a:outerShdw blurRad="76200" dir="13500000" sy="23000" kx="1200000" algn="br" rotWithShape="0">
              <a:prstClr val="black">
                <a:alpha val="20000"/>
              </a:prstClr>
            </a:outerShdw>
            <a:reflection stA="45000" endPos="9000" dist="50800" dir="5400000" sy="-100000" algn="bl" rotWithShape="0"/>
          </a:effectLst>
        </p:grpSpPr>
        <p:sp>
          <p:nvSpPr>
            <p:cNvPr id="15" name="Rectangle: Rounded Corners 22">
              <a:extLst>
                <a:ext uri="{FF2B5EF4-FFF2-40B4-BE49-F238E27FC236}">
                  <a16:creationId xmlns:a16="http://schemas.microsoft.com/office/drawing/2014/main" id="{AF83DD41-AB12-7F46-A945-E5B472348261}"/>
                </a:ext>
              </a:extLst>
            </p:cNvPr>
            <p:cNvSpPr/>
            <p:nvPr/>
          </p:nvSpPr>
          <p:spPr>
            <a:xfrm>
              <a:off x="1439852" y="102199"/>
              <a:ext cx="3373682" cy="895007"/>
            </a:xfrm>
            <a:prstGeom prst="roundRect">
              <a:avLst>
                <a:gd name="adj" fmla="val 5838"/>
              </a:avLst>
            </a:prstGeom>
            <a:solidFill>
              <a:srgbClr val="96A0AF"/>
            </a:solidFill>
            <a:ln>
              <a:solidFill>
                <a:schemeClr val="accent4">
                  <a:lumMod val="75000"/>
                </a:schemeClr>
              </a:solidFill>
            </a:ln>
            <a:scene3d>
              <a:camera prst="orthographicFront"/>
              <a:lightRig rig="flood" dir="t"/>
            </a:scene3d>
            <a:sp3d prstMaterial="dkEdge">
              <a:bevelT w="165100" prst="coolSlant"/>
              <a:bevelB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6" name="Rectangle: Rounded Corners 4">
              <a:extLst>
                <a:ext uri="{FF2B5EF4-FFF2-40B4-BE49-F238E27FC236}">
                  <a16:creationId xmlns:a16="http://schemas.microsoft.com/office/drawing/2014/main" id="{4190DFD2-4E37-E045-82FE-570959122C38}"/>
                </a:ext>
              </a:extLst>
            </p:cNvPr>
            <p:cNvSpPr/>
            <p:nvPr/>
          </p:nvSpPr>
          <p:spPr>
            <a:xfrm>
              <a:off x="4971312" y="102199"/>
              <a:ext cx="3373682" cy="895007"/>
            </a:xfrm>
            <a:prstGeom prst="roundRect">
              <a:avLst>
                <a:gd name="adj" fmla="val 5838"/>
              </a:avLst>
            </a:prstGeom>
            <a:solidFill>
              <a:srgbClr val="D9DCE3"/>
            </a:solidFill>
            <a:ln>
              <a:solidFill>
                <a:schemeClr val="accent4">
                  <a:lumMod val="75000"/>
                </a:schemeClr>
              </a:solidFill>
            </a:ln>
            <a:scene3d>
              <a:camera prst="orthographicFront"/>
              <a:lightRig rig="flood" dir="t"/>
            </a:scene3d>
            <a:sp3d prstMaterial="dkEdge">
              <a:bevelT w="165100" prst="coolSlant"/>
              <a:bevelB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24" name="Rectangle: Rounded Corners 31">
              <a:extLst>
                <a:ext uri="{FF2B5EF4-FFF2-40B4-BE49-F238E27FC236}">
                  <a16:creationId xmlns:a16="http://schemas.microsoft.com/office/drawing/2014/main" id="{9191CBF1-6BE1-D24B-A075-BEB3163DC1FA}"/>
                </a:ext>
              </a:extLst>
            </p:cNvPr>
            <p:cNvSpPr/>
            <p:nvPr/>
          </p:nvSpPr>
          <p:spPr>
            <a:xfrm>
              <a:off x="8502772" y="102199"/>
              <a:ext cx="3373682" cy="895007"/>
            </a:xfrm>
            <a:prstGeom prst="roundRect">
              <a:avLst>
                <a:gd name="adj" fmla="val 5838"/>
              </a:avLst>
            </a:prstGeom>
            <a:solidFill>
              <a:srgbClr val="D9DCE3"/>
            </a:solidFill>
            <a:ln>
              <a:solidFill>
                <a:schemeClr val="accent4">
                  <a:lumMod val="75000"/>
                </a:schemeClr>
              </a:solidFill>
            </a:ln>
            <a:scene3d>
              <a:camera prst="orthographicFront"/>
              <a:lightRig rig="flood" dir="t"/>
            </a:scene3d>
            <a:sp3d prstMaterial="dkEdge">
              <a:bevelT w="165100" prst="coolSlant"/>
              <a:bevelB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" name="Groupe 4">
            <a:extLst>
              <a:ext uri="{FF2B5EF4-FFF2-40B4-BE49-F238E27FC236}">
                <a16:creationId xmlns:a16="http://schemas.microsoft.com/office/drawing/2014/main" id="{DB6D93F3-7A3D-4A53-AB6B-B607354E9FF6}"/>
              </a:ext>
            </a:extLst>
          </p:cNvPr>
          <p:cNvGrpSpPr/>
          <p:nvPr/>
        </p:nvGrpSpPr>
        <p:grpSpPr>
          <a:xfrm>
            <a:off x="1062889" y="4104875"/>
            <a:ext cx="5299076" cy="2568072"/>
            <a:chOff x="1156672" y="4104875"/>
            <a:chExt cx="5299076" cy="2568072"/>
          </a:xfrm>
        </p:grpSpPr>
        <p:sp>
          <p:nvSpPr>
            <p:cNvPr id="198" name="Rectangle: Rounded Corners 45">
              <a:extLst>
                <a:ext uri="{FF2B5EF4-FFF2-40B4-BE49-F238E27FC236}">
                  <a16:creationId xmlns:a16="http://schemas.microsoft.com/office/drawing/2014/main" id="{B930284B-2922-4266-ACEB-CE87C7CBDD72}"/>
                </a:ext>
              </a:extLst>
            </p:cNvPr>
            <p:cNvSpPr/>
            <p:nvPr/>
          </p:nvSpPr>
          <p:spPr>
            <a:xfrm>
              <a:off x="1156672" y="4110715"/>
              <a:ext cx="5299076" cy="2562232"/>
            </a:xfrm>
            <a:prstGeom prst="roundRect">
              <a:avLst>
                <a:gd name="adj" fmla="val 8291"/>
              </a:avLst>
            </a:prstGeom>
            <a:gradFill flip="none" rotWithShape="1">
              <a:gsLst>
                <a:gs pos="100000">
                  <a:schemeClr val="bg1"/>
                </a:gs>
                <a:gs pos="0">
                  <a:schemeClr val="bg1"/>
                </a:gs>
              </a:gsLst>
              <a:lin ang="2700000" scaled="1"/>
              <a:tileRect/>
            </a:gradFill>
            <a:ln w="19050">
              <a:solidFill>
                <a:srgbClr val="D9D9D9"/>
              </a:solidFill>
              <a:prstDash val="solid"/>
            </a:ln>
            <a:effectLst>
              <a:glow rad="228600">
                <a:schemeClr val="accent3">
                  <a:satMod val="175000"/>
                  <a:alpha val="40000"/>
                </a:schemeClr>
              </a:glow>
            </a:effectLst>
            <a:scene3d>
              <a:camera prst="orthographicFront"/>
              <a:lightRig rig="flood" dir="t"/>
            </a:scene3d>
            <a:sp3d extrusionH="76200" prstMaterial="dkEdge">
              <a:bevelT w="165100" prst="coolSlant"/>
              <a:bevelB w="165100" prst="coolSlant"/>
              <a:extrusionClr>
                <a:schemeClr val="tx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00" name="Rectangle: Rounded Corners 45">
              <a:extLst>
                <a:ext uri="{FF2B5EF4-FFF2-40B4-BE49-F238E27FC236}">
                  <a16:creationId xmlns:a16="http://schemas.microsoft.com/office/drawing/2014/main" id="{EA875CFA-9B67-4B0D-A99A-489A5A0754B4}"/>
                </a:ext>
              </a:extLst>
            </p:cNvPr>
            <p:cNvSpPr/>
            <p:nvPr/>
          </p:nvSpPr>
          <p:spPr>
            <a:xfrm>
              <a:off x="1156672" y="4104875"/>
              <a:ext cx="5299076" cy="544940"/>
            </a:xfrm>
            <a:prstGeom prst="round2SameRect">
              <a:avLst>
                <a:gd name="adj1" fmla="val 33719"/>
                <a:gd name="adj2" fmla="val 0"/>
              </a:avLst>
            </a:prstGeom>
            <a:solidFill>
              <a:srgbClr val="96A0AF"/>
            </a:solidFill>
            <a:ln>
              <a:solidFill>
                <a:schemeClr val="accent4">
                  <a:lumMod val="75000"/>
                </a:schemeClr>
              </a:solidFill>
            </a:ln>
            <a:scene3d>
              <a:camera prst="orthographicFront"/>
              <a:lightRig rig="flood" dir="t"/>
            </a:scene3d>
            <a:sp3d prstMaterial="dkEdge">
              <a:bevelT w="165100" prst="coolSlant"/>
              <a:bevelB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" name="Groupe 2">
            <a:extLst>
              <a:ext uri="{FF2B5EF4-FFF2-40B4-BE49-F238E27FC236}">
                <a16:creationId xmlns:a16="http://schemas.microsoft.com/office/drawing/2014/main" id="{6F93F518-F758-4190-9DF7-9E7CF8209FCF}"/>
              </a:ext>
            </a:extLst>
          </p:cNvPr>
          <p:cNvGrpSpPr/>
          <p:nvPr/>
        </p:nvGrpSpPr>
        <p:grpSpPr>
          <a:xfrm>
            <a:off x="60016" y="1542335"/>
            <a:ext cx="612223" cy="4789961"/>
            <a:chOff x="44386" y="1425107"/>
            <a:chExt cx="612223" cy="4789961"/>
          </a:xfrm>
          <a:effectLst>
            <a:glow rad="63500">
              <a:schemeClr val="accent6">
                <a:satMod val="175000"/>
                <a:alpha val="40000"/>
              </a:schemeClr>
            </a:glow>
          </a:effectLst>
        </p:grpSpPr>
        <p:sp>
          <p:nvSpPr>
            <p:cNvPr id="135" name="Rectangle: Rounded Corners 38">
              <a:extLst>
                <a:ext uri="{FF2B5EF4-FFF2-40B4-BE49-F238E27FC236}">
                  <a16:creationId xmlns:a16="http://schemas.microsoft.com/office/drawing/2014/main" id="{59BC08BB-82F5-49F2-8424-829794179B83}"/>
                </a:ext>
              </a:extLst>
            </p:cNvPr>
            <p:cNvSpPr/>
            <p:nvPr/>
          </p:nvSpPr>
          <p:spPr>
            <a:xfrm>
              <a:off x="44386" y="1425107"/>
              <a:ext cx="612223" cy="627962"/>
            </a:xfrm>
            <a:prstGeom prst="roundRect">
              <a:avLst>
                <a:gd name="adj" fmla="val 8930"/>
              </a:avLst>
            </a:prstGeom>
            <a:solidFill>
              <a:srgbClr val="96A0AF"/>
            </a:solidFill>
            <a:ln>
              <a:solidFill>
                <a:schemeClr val="accent4">
                  <a:lumMod val="75000"/>
                </a:schemeClr>
              </a:solidFill>
            </a:ln>
            <a:scene3d>
              <a:camera prst="orthographicFront"/>
              <a:lightRig rig="flood" dir="t"/>
            </a:scene3d>
            <a:sp3d prstMaterial="dkEdge">
              <a:bevelT w="165100" prst="coolSlant"/>
              <a:bevelB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42" name="Rectangle: Rounded Corners 38">
              <a:extLst>
                <a:ext uri="{FF2B5EF4-FFF2-40B4-BE49-F238E27FC236}">
                  <a16:creationId xmlns:a16="http://schemas.microsoft.com/office/drawing/2014/main" id="{EAA34E40-3F2B-4891-8F13-77E2E4B0D385}"/>
                </a:ext>
              </a:extLst>
            </p:cNvPr>
            <p:cNvSpPr/>
            <p:nvPr/>
          </p:nvSpPr>
          <p:spPr>
            <a:xfrm>
              <a:off x="44386" y="2119477"/>
              <a:ext cx="612223" cy="627962"/>
            </a:xfrm>
            <a:prstGeom prst="roundRect">
              <a:avLst>
                <a:gd name="adj" fmla="val 8930"/>
              </a:avLst>
            </a:prstGeom>
            <a:solidFill>
              <a:srgbClr val="D9DCE3"/>
            </a:solidFill>
            <a:ln>
              <a:solidFill>
                <a:schemeClr val="accent4">
                  <a:lumMod val="75000"/>
                </a:schemeClr>
              </a:solidFill>
            </a:ln>
            <a:scene3d>
              <a:camera prst="orthographicFront"/>
              <a:lightRig rig="flood" dir="t"/>
            </a:scene3d>
            <a:sp3d prstMaterial="dkEdge">
              <a:bevelT w="165100" prst="coolSlant"/>
              <a:bevelB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49" name="Rectangle: Rounded Corners 38">
              <a:extLst>
                <a:ext uri="{FF2B5EF4-FFF2-40B4-BE49-F238E27FC236}">
                  <a16:creationId xmlns:a16="http://schemas.microsoft.com/office/drawing/2014/main" id="{4B54233B-B5F0-41BE-841E-5AE96A9A0F67}"/>
                </a:ext>
              </a:extLst>
            </p:cNvPr>
            <p:cNvSpPr/>
            <p:nvPr/>
          </p:nvSpPr>
          <p:spPr>
            <a:xfrm>
              <a:off x="44386" y="2813848"/>
              <a:ext cx="612223" cy="627962"/>
            </a:xfrm>
            <a:prstGeom prst="roundRect">
              <a:avLst>
                <a:gd name="adj" fmla="val 9882"/>
              </a:avLst>
            </a:prstGeom>
            <a:solidFill>
              <a:srgbClr val="D9DCE3"/>
            </a:solidFill>
            <a:ln>
              <a:solidFill>
                <a:schemeClr val="accent4">
                  <a:lumMod val="75000"/>
                </a:schemeClr>
              </a:solidFill>
            </a:ln>
            <a:scene3d>
              <a:camera prst="orthographicFront"/>
              <a:lightRig rig="flood" dir="t"/>
            </a:scene3d>
            <a:sp3d prstMaterial="dkEdge">
              <a:bevelT w="165100" prst="coolSlant"/>
              <a:bevelB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56" name="Rectangle: Rounded Corners 38">
              <a:extLst>
                <a:ext uri="{FF2B5EF4-FFF2-40B4-BE49-F238E27FC236}">
                  <a16:creationId xmlns:a16="http://schemas.microsoft.com/office/drawing/2014/main" id="{4B4A0465-1F29-408C-A614-D4A6B52105EC}"/>
                </a:ext>
              </a:extLst>
            </p:cNvPr>
            <p:cNvSpPr/>
            <p:nvPr/>
          </p:nvSpPr>
          <p:spPr>
            <a:xfrm>
              <a:off x="44386" y="3508218"/>
              <a:ext cx="612223" cy="627962"/>
            </a:xfrm>
            <a:prstGeom prst="roundRect">
              <a:avLst>
                <a:gd name="adj" fmla="val 9883"/>
              </a:avLst>
            </a:prstGeom>
            <a:solidFill>
              <a:srgbClr val="D9DCE3"/>
            </a:solidFill>
            <a:ln>
              <a:solidFill>
                <a:schemeClr val="accent4">
                  <a:lumMod val="75000"/>
                </a:schemeClr>
              </a:solidFill>
            </a:ln>
            <a:scene3d>
              <a:camera prst="orthographicFront"/>
              <a:lightRig rig="flood" dir="t"/>
            </a:scene3d>
            <a:sp3d prstMaterial="dkEdge">
              <a:bevelT w="165100" prst="coolSlant"/>
              <a:bevelB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208" name="Rectangle: Rounded Corners 38">
              <a:extLst>
                <a:ext uri="{FF2B5EF4-FFF2-40B4-BE49-F238E27FC236}">
                  <a16:creationId xmlns:a16="http://schemas.microsoft.com/office/drawing/2014/main" id="{1C0AD5DD-1E05-40FB-9BA4-44498AC179D5}"/>
                </a:ext>
              </a:extLst>
            </p:cNvPr>
            <p:cNvSpPr/>
            <p:nvPr/>
          </p:nvSpPr>
          <p:spPr>
            <a:xfrm>
              <a:off x="44386" y="4198365"/>
              <a:ext cx="612223" cy="627962"/>
            </a:xfrm>
            <a:prstGeom prst="roundRect">
              <a:avLst>
                <a:gd name="adj" fmla="val 8930"/>
              </a:avLst>
            </a:prstGeom>
            <a:solidFill>
              <a:srgbClr val="D9DCE3"/>
            </a:solidFill>
            <a:ln>
              <a:solidFill>
                <a:schemeClr val="accent4">
                  <a:lumMod val="75000"/>
                </a:schemeClr>
              </a:solidFill>
            </a:ln>
            <a:scene3d>
              <a:camera prst="orthographicFront"/>
              <a:lightRig rig="flood" dir="t"/>
            </a:scene3d>
            <a:sp3d prstMaterial="dkEdge">
              <a:bevelT w="165100" prst="coolSlant"/>
              <a:bevelB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209" name="Rectangle: Rounded Corners 38">
              <a:extLst>
                <a:ext uri="{FF2B5EF4-FFF2-40B4-BE49-F238E27FC236}">
                  <a16:creationId xmlns:a16="http://schemas.microsoft.com/office/drawing/2014/main" id="{66B04CB3-E52D-47DD-AF4A-06FD63AAE0B5}"/>
                </a:ext>
              </a:extLst>
            </p:cNvPr>
            <p:cNvSpPr/>
            <p:nvPr/>
          </p:nvSpPr>
          <p:spPr>
            <a:xfrm>
              <a:off x="44386" y="4892736"/>
              <a:ext cx="612223" cy="627962"/>
            </a:xfrm>
            <a:prstGeom prst="roundRect">
              <a:avLst>
                <a:gd name="adj" fmla="val 8930"/>
              </a:avLst>
            </a:prstGeom>
            <a:solidFill>
              <a:srgbClr val="D9DCE3"/>
            </a:solidFill>
            <a:ln>
              <a:solidFill>
                <a:schemeClr val="accent4">
                  <a:lumMod val="75000"/>
                </a:schemeClr>
              </a:solidFill>
            </a:ln>
            <a:scene3d>
              <a:camera prst="orthographicFront"/>
              <a:lightRig rig="flood" dir="t"/>
            </a:scene3d>
            <a:sp3d prstMaterial="dkEdge">
              <a:bevelT w="165100" prst="coolSlant"/>
              <a:bevelB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210" name="Rectangle: Rounded Corners 38">
              <a:extLst>
                <a:ext uri="{FF2B5EF4-FFF2-40B4-BE49-F238E27FC236}">
                  <a16:creationId xmlns:a16="http://schemas.microsoft.com/office/drawing/2014/main" id="{FE8C8929-AC17-440A-A335-A60571AA91BD}"/>
                </a:ext>
              </a:extLst>
            </p:cNvPr>
            <p:cNvSpPr/>
            <p:nvPr/>
          </p:nvSpPr>
          <p:spPr>
            <a:xfrm>
              <a:off x="44386" y="5587106"/>
              <a:ext cx="612223" cy="627962"/>
            </a:xfrm>
            <a:prstGeom prst="roundRect">
              <a:avLst>
                <a:gd name="adj" fmla="val 9882"/>
              </a:avLst>
            </a:prstGeom>
            <a:solidFill>
              <a:srgbClr val="D9DCE3"/>
            </a:solidFill>
            <a:ln>
              <a:solidFill>
                <a:schemeClr val="accent4">
                  <a:lumMod val="75000"/>
                </a:schemeClr>
              </a:solidFill>
            </a:ln>
            <a:scene3d>
              <a:camera prst="orthographicFront"/>
              <a:lightRig rig="flood" dir="t"/>
            </a:scene3d>
            <a:sp3d prstMaterial="dkEdge">
              <a:bevelT w="165100" prst="coolSlant"/>
              <a:bevelB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08" name="Groupe 107">
            <a:extLst>
              <a:ext uri="{FF2B5EF4-FFF2-40B4-BE49-F238E27FC236}">
                <a16:creationId xmlns:a16="http://schemas.microsoft.com/office/drawing/2014/main" id="{A508EA19-FD05-42BE-8648-CE5CDA3417F7}"/>
              </a:ext>
            </a:extLst>
          </p:cNvPr>
          <p:cNvGrpSpPr/>
          <p:nvPr/>
        </p:nvGrpSpPr>
        <p:grpSpPr>
          <a:xfrm>
            <a:off x="1063105" y="1249778"/>
            <a:ext cx="5299076" cy="2568072"/>
            <a:chOff x="977136" y="1273223"/>
            <a:chExt cx="5299076" cy="2568072"/>
          </a:xfrm>
        </p:grpSpPr>
        <p:sp>
          <p:nvSpPr>
            <p:cNvPr id="109" name="Rectangle: Rounded Corners 45">
              <a:extLst>
                <a:ext uri="{FF2B5EF4-FFF2-40B4-BE49-F238E27FC236}">
                  <a16:creationId xmlns:a16="http://schemas.microsoft.com/office/drawing/2014/main" id="{5C774F12-9129-4C53-9AEA-795178C7615A}"/>
                </a:ext>
              </a:extLst>
            </p:cNvPr>
            <p:cNvSpPr/>
            <p:nvPr/>
          </p:nvSpPr>
          <p:spPr>
            <a:xfrm>
              <a:off x="977136" y="1279063"/>
              <a:ext cx="5299076" cy="2562232"/>
            </a:xfrm>
            <a:prstGeom prst="roundRect">
              <a:avLst>
                <a:gd name="adj" fmla="val 8291"/>
              </a:avLst>
            </a:prstGeom>
            <a:gradFill flip="none" rotWithShape="1">
              <a:gsLst>
                <a:gs pos="100000">
                  <a:schemeClr val="bg1"/>
                </a:gs>
                <a:gs pos="0">
                  <a:schemeClr val="bg1"/>
                </a:gs>
              </a:gsLst>
              <a:lin ang="2700000" scaled="1"/>
              <a:tileRect/>
            </a:gradFill>
            <a:ln w="19050">
              <a:solidFill>
                <a:srgbClr val="D9D9D9"/>
              </a:solidFill>
              <a:prstDash val="solid"/>
            </a:ln>
            <a:effectLst>
              <a:glow rad="228600">
                <a:schemeClr val="accent3">
                  <a:satMod val="175000"/>
                  <a:alpha val="40000"/>
                </a:schemeClr>
              </a:glow>
            </a:effectLst>
            <a:scene3d>
              <a:camera prst="orthographicFront"/>
              <a:lightRig rig="flood" dir="t"/>
            </a:scene3d>
            <a:sp3d extrusionH="76200" prstMaterial="dkEdge">
              <a:bevelT w="165100" prst="coolSlant"/>
              <a:bevelB w="165100" prst="coolSlant"/>
              <a:extrusionClr>
                <a:schemeClr val="tx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10" name="Rectangle: Rounded Corners 45">
              <a:extLst>
                <a:ext uri="{FF2B5EF4-FFF2-40B4-BE49-F238E27FC236}">
                  <a16:creationId xmlns:a16="http://schemas.microsoft.com/office/drawing/2014/main" id="{23544A1F-A19D-448D-AFB0-500FCA4CFF61}"/>
                </a:ext>
              </a:extLst>
            </p:cNvPr>
            <p:cNvSpPr/>
            <p:nvPr/>
          </p:nvSpPr>
          <p:spPr>
            <a:xfrm>
              <a:off x="977136" y="1273223"/>
              <a:ext cx="5299076" cy="544940"/>
            </a:xfrm>
            <a:prstGeom prst="round2SameRect">
              <a:avLst>
                <a:gd name="adj1" fmla="val 33719"/>
                <a:gd name="adj2" fmla="val 0"/>
              </a:avLst>
            </a:prstGeom>
            <a:solidFill>
              <a:srgbClr val="96A0AF"/>
            </a:solidFill>
            <a:ln>
              <a:solidFill>
                <a:schemeClr val="accent4">
                  <a:lumMod val="75000"/>
                </a:schemeClr>
              </a:solidFill>
            </a:ln>
            <a:scene3d>
              <a:camera prst="orthographicFront"/>
              <a:lightRig rig="flood" dir="t"/>
            </a:scene3d>
            <a:sp3d prstMaterial="dkEdge">
              <a:bevelT w="165100" prst="coolSlant"/>
              <a:bevelB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11" name="Groupe 110">
            <a:extLst>
              <a:ext uri="{FF2B5EF4-FFF2-40B4-BE49-F238E27FC236}">
                <a16:creationId xmlns:a16="http://schemas.microsoft.com/office/drawing/2014/main" id="{E8BB6FEC-C121-441B-AE10-122AD3BABBED}"/>
              </a:ext>
            </a:extLst>
          </p:cNvPr>
          <p:cNvGrpSpPr/>
          <p:nvPr/>
        </p:nvGrpSpPr>
        <p:grpSpPr>
          <a:xfrm>
            <a:off x="6631352" y="4104000"/>
            <a:ext cx="5299076" cy="2568072"/>
            <a:chOff x="1156672" y="4104875"/>
            <a:chExt cx="5299076" cy="2568072"/>
          </a:xfrm>
        </p:grpSpPr>
        <p:sp>
          <p:nvSpPr>
            <p:cNvPr id="112" name="Rectangle: Rounded Corners 45">
              <a:extLst>
                <a:ext uri="{FF2B5EF4-FFF2-40B4-BE49-F238E27FC236}">
                  <a16:creationId xmlns:a16="http://schemas.microsoft.com/office/drawing/2014/main" id="{EE269EF8-6F5A-470D-93B4-D9A185032DBF}"/>
                </a:ext>
              </a:extLst>
            </p:cNvPr>
            <p:cNvSpPr/>
            <p:nvPr/>
          </p:nvSpPr>
          <p:spPr>
            <a:xfrm>
              <a:off x="1156672" y="4110715"/>
              <a:ext cx="5299076" cy="2562232"/>
            </a:xfrm>
            <a:prstGeom prst="roundRect">
              <a:avLst>
                <a:gd name="adj" fmla="val 8291"/>
              </a:avLst>
            </a:prstGeom>
            <a:gradFill flip="none" rotWithShape="1">
              <a:gsLst>
                <a:gs pos="100000">
                  <a:schemeClr val="bg1"/>
                </a:gs>
                <a:gs pos="0">
                  <a:schemeClr val="bg1"/>
                </a:gs>
              </a:gsLst>
              <a:lin ang="2700000" scaled="1"/>
              <a:tileRect/>
            </a:gradFill>
            <a:ln w="19050">
              <a:solidFill>
                <a:srgbClr val="D9D9D9"/>
              </a:solidFill>
              <a:prstDash val="solid"/>
            </a:ln>
            <a:effectLst>
              <a:glow rad="228600">
                <a:schemeClr val="accent3">
                  <a:satMod val="175000"/>
                  <a:alpha val="40000"/>
                </a:schemeClr>
              </a:glow>
            </a:effectLst>
            <a:scene3d>
              <a:camera prst="orthographicFront"/>
              <a:lightRig rig="flood" dir="t"/>
            </a:scene3d>
            <a:sp3d extrusionH="76200" prstMaterial="dkEdge">
              <a:bevelT w="165100" prst="coolSlant"/>
              <a:bevelB w="165100" prst="coolSlant"/>
              <a:extrusionClr>
                <a:schemeClr val="tx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13" name="Rectangle: Rounded Corners 45">
              <a:extLst>
                <a:ext uri="{FF2B5EF4-FFF2-40B4-BE49-F238E27FC236}">
                  <a16:creationId xmlns:a16="http://schemas.microsoft.com/office/drawing/2014/main" id="{F66F8494-6EBD-4A0C-9145-2CFE59980C78}"/>
                </a:ext>
              </a:extLst>
            </p:cNvPr>
            <p:cNvSpPr/>
            <p:nvPr/>
          </p:nvSpPr>
          <p:spPr>
            <a:xfrm>
              <a:off x="1156672" y="4104875"/>
              <a:ext cx="5299076" cy="544940"/>
            </a:xfrm>
            <a:prstGeom prst="round2SameRect">
              <a:avLst>
                <a:gd name="adj1" fmla="val 33719"/>
                <a:gd name="adj2" fmla="val 0"/>
              </a:avLst>
            </a:prstGeom>
            <a:solidFill>
              <a:srgbClr val="96A0AF"/>
            </a:solidFill>
            <a:ln>
              <a:solidFill>
                <a:schemeClr val="accent4">
                  <a:lumMod val="75000"/>
                </a:schemeClr>
              </a:solidFill>
            </a:ln>
            <a:scene3d>
              <a:camera prst="orthographicFront"/>
              <a:lightRig rig="flood" dir="t"/>
            </a:scene3d>
            <a:sp3d prstMaterial="dkEdge">
              <a:bevelT w="165100" prst="coolSlant"/>
              <a:bevelB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17" name="Groupe 116">
            <a:extLst>
              <a:ext uri="{FF2B5EF4-FFF2-40B4-BE49-F238E27FC236}">
                <a16:creationId xmlns:a16="http://schemas.microsoft.com/office/drawing/2014/main" id="{13BB1CD5-FB1B-443D-AC40-77C4C193C991}"/>
              </a:ext>
            </a:extLst>
          </p:cNvPr>
          <p:cNvGrpSpPr/>
          <p:nvPr/>
        </p:nvGrpSpPr>
        <p:grpSpPr>
          <a:xfrm>
            <a:off x="6631568" y="1249200"/>
            <a:ext cx="5299076" cy="2568072"/>
            <a:chOff x="977136" y="1273223"/>
            <a:chExt cx="5299076" cy="2568072"/>
          </a:xfrm>
        </p:grpSpPr>
        <p:sp>
          <p:nvSpPr>
            <p:cNvPr id="118" name="Rectangle: Rounded Corners 45">
              <a:extLst>
                <a:ext uri="{FF2B5EF4-FFF2-40B4-BE49-F238E27FC236}">
                  <a16:creationId xmlns:a16="http://schemas.microsoft.com/office/drawing/2014/main" id="{9DD00E98-E38A-4BC6-96F0-101EBECE5F8C}"/>
                </a:ext>
              </a:extLst>
            </p:cNvPr>
            <p:cNvSpPr/>
            <p:nvPr/>
          </p:nvSpPr>
          <p:spPr>
            <a:xfrm>
              <a:off x="977136" y="1279063"/>
              <a:ext cx="5299076" cy="2562232"/>
            </a:xfrm>
            <a:prstGeom prst="roundRect">
              <a:avLst>
                <a:gd name="adj" fmla="val 8291"/>
              </a:avLst>
            </a:prstGeom>
            <a:gradFill flip="none" rotWithShape="1">
              <a:gsLst>
                <a:gs pos="100000">
                  <a:schemeClr val="bg1"/>
                </a:gs>
                <a:gs pos="0">
                  <a:schemeClr val="bg1"/>
                </a:gs>
              </a:gsLst>
              <a:lin ang="2700000" scaled="1"/>
              <a:tileRect/>
            </a:gradFill>
            <a:ln w="19050">
              <a:solidFill>
                <a:srgbClr val="D9D9D9"/>
              </a:solidFill>
              <a:prstDash val="solid"/>
            </a:ln>
            <a:effectLst>
              <a:glow rad="228600">
                <a:schemeClr val="accent3">
                  <a:satMod val="175000"/>
                  <a:alpha val="40000"/>
                </a:schemeClr>
              </a:glow>
            </a:effectLst>
            <a:scene3d>
              <a:camera prst="orthographicFront"/>
              <a:lightRig rig="flood" dir="t"/>
            </a:scene3d>
            <a:sp3d extrusionH="76200" prstMaterial="dkEdge">
              <a:bevelT w="165100" prst="coolSlant"/>
              <a:bevelB w="165100" prst="coolSlant"/>
              <a:extrusionClr>
                <a:schemeClr val="tx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19" name="Rectangle: Rounded Corners 45">
              <a:extLst>
                <a:ext uri="{FF2B5EF4-FFF2-40B4-BE49-F238E27FC236}">
                  <a16:creationId xmlns:a16="http://schemas.microsoft.com/office/drawing/2014/main" id="{39BDFFFC-A083-4DF3-ACD3-6958EBFEE2B6}"/>
                </a:ext>
              </a:extLst>
            </p:cNvPr>
            <p:cNvSpPr/>
            <p:nvPr/>
          </p:nvSpPr>
          <p:spPr>
            <a:xfrm>
              <a:off x="977136" y="1273223"/>
              <a:ext cx="5299076" cy="544940"/>
            </a:xfrm>
            <a:prstGeom prst="round2SameRect">
              <a:avLst>
                <a:gd name="adj1" fmla="val 33719"/>
                <a:gd name="adj2" fmla="val 0"/>
              </a:avLst>
            </a:prstGeom>
            <a:solidFill>
              <a:srgbClr val="96A0AF"/>
            </a:solidFill>
            <a:ln>
              <a:solidFill>
                <a:schemeClr val="accent4">
                  <a:lumMod val="75000"/>
                </a:schemeClr>
              </a:solidFill>
            </a:ln>
            <a:scene3d>
              <a:camera prst="orthographicFront"/>
              <a:lightRig rig="flood" dir="t"/>
            </a:scene3d>
            <a:sp3d prstMaterial="dkEdge">
              <a:bevelT w="165100" prst="coolSlant"/>
              <a:bevelB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189835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76">
            <a:extLst>
              <a:ext uri="{FF2B5EF4-FFF2-40B4-BE49-F238E27FC236}">
                <a16:creationId xmlns:a16="http://schemas.microsoft.com/office/drawing/2014/main" id="{4AEAEC87-07A0-416F-B960-87B1F01E7C0F}"/>
              </a:ext>
            </a:extLst>
          </p:cNvPr>
          <p:cNvSpPr/>
          <p:nvPr/>
        </p:nvSpPr>
        <p:spPr bwMode="auto">
          <a:xfrm rot="10800000">
            <a:off x="-11577" y="-7221"/>
            <a:ext cx="12266099" cy="1351883"/>
          </a:xfrm>
          <a:prstGeom prst="rect">
            <a:avLst/>
          </a:prstGeom>
          <a:gradFill flip="none" rotWithShape="1">
            <a:gsLst>
              <a:gs pos="58000">
                <a:srgbClr val="D5D5D6">
                  <a:alpha val="10000"/>
                </a:srgbClr>
              </a:gs>
              <a:gs pos="0">
                <a:srgbClr val="D5D5D6">
                  <a:alpha val="42000"/>
                </a:srgbClr>
              </a:gs>
              <a:gs pos="93000">
                <a:srgbClr val="D5D5D6">
                  <a:alpha val="0"/>
                </a:srgbClr>
              </a:gs>
            </a:gsLst>
            <a:lin ang="16200000" scaled="1"/>
            <a:tileRect/>
          </a:gradFill>
          <a:ln w="254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vert="horz" wrap="square" lIns="38100" tIns="38100" rIns="38100" bIns="381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619125" rtl="0" eaLnBrk="1" fontAlgn="base" latinLnBrk="0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100" b="0" i="0" u="none" strike="noStrike" cap="none" normalizeH="0" baseline="43000" dirty="0">
              <a:ln>
                <a:noFill/>
              </a:ln>
              <a:solidFill>
                <a:srgbClr val="818A93"/>
              </a:solidFill>
              <a:effectLst/>
              <a:latin typeface="Open Sans" charset="0"/>
              <a:ea typeface="Open Sans" charset="0"/>
              <a:cs typeface="Open Sans" charset="0"/>
              <a:sym typeface="Open Sans" charset="0"/>
            </a:endParaRP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66DFCC16-B040-2546-99CD-4C07DEA15540}"/>
              </a:ext>
            </a:extLst>
          </p:cNvPr>
          <p:cNvSpPr/>
          <p:nvPr/>
        </p:nvSpPr>
        <p:spPr>
          <a:xfrm>
            <a:off x="309" y="1375018"/>
            <a:ext cx="12191383" cy="5482983"/>
          </a:xfrm>
          <a:prstGeom prst="rect">
            <a:avLst/>
          </a:prstGeom>
          <a:gradFill flip="none" rotWithShape="1">
            <a:gsLst>
              <a:gs pos="100000">
                <a:schemeClr val="accent6">
                  <a:lumMod val="20000"/>
                  <a:lumOff val="80000"/>
                </a:schemeClr>
              </a:gs>
              <a:gs pos="0">
                <a:schemeClr val="bg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graphicFrame>
        <p:nvGraphicFramePr>
          <p:cNvPr id="36" name="Chart 35">
            <a:extLst>
              <a:ext uri="{FF2B5EF4-FFF2-40B4-BE49-F238E27FC236}">
                <a16:creationId xmlns:a16="http://schemas.microsoft.com/office/drawing/2014/main" id="{C80102B6-0210-1C4E-86DD-F07225D682EC}"/>
              </a:ext>
            </a:extLst>
          </p:cNvPr>
          <p:cNvGraphicFramePr/>
          <p:nvPr/>
        </p:nvGraphicFramePr>
        <p:xfrm>
          <a:off x="1653431" y="2708342"/>
          <a:ext cx="1398357" cy="13983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1F9C3B3A-A636-3646-8261-82DC075C0930}"/>
              </a:ext>
            </a:extLst>
          </p:cNvPr>
          <p:cNvCxnSpPr>
            <a:cxnSpLocks/>
          </p:cNvCxnSpPr>
          <p:nvPr/>
        </p:nvCxnSpPr>
        <p:spPr>
          <a:xfrm>
            <a:off x="6785145" y="1460796"/>
            <a:ext cx="0" cy="4067513"/>
          </a:xfrm>
          <a:prstGeom prst="line">
            <a:avLst/>
          </a:prstGeom>
          <a:ln w="63500" cap="sq">
            <a:solidFill>
              <a:schemeClr val="accent6">
                <a:lumMod val="20000"/>
                <a:lumOff val="80000"/>
              </a:schemeClr>
            </a:solidFill>
            <a:prstDash val="solid"/>
            <a:miter lim="800000"/>
            <a:headEnd type="none"/>
            <a:tailEnd type="non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A2CD429D-8D1E-4DC8-B418-E41E1CF30F48}"/>
              </a:ext>
            </a:extLst>
          </p:cNvPr>
          <p:cNvGrpSpPr/>
          <p:nvPr/>
        </p:nvGrpSpPr>
        <p:grpSpPr>
          <a:xfrm>
            <a:off x="1439852" y="24045"/>
            <a:ext cx="10436602" cy="895007"/>
            <a:chOff x="1439852" y="102199"/>
            <a:chExt cx="10436602" cy="895007"/>
          </a:xfrm>
          <a:effectLst>
            <a:outerShdw blurRad="76200" dir="13500000" sy="23000" kx="1200000" algn="br" rotWithShape="0">
              <a:prstClr val="black">
                <a:alpha val="20000"/>
              </a:prstClr>
            </a:outerShdw>
            <a:reflection stA="45000" endPos="9000" dist="50800" dir="5400000" sy="-100000" algn="bl" rotWithShape="0"/>
          </a:effectLst>
        </p:grpSpPr>
        <p:sp>
          <p:nvSpPr>
            <p:cNvPr id="15" name="Rectangle: Rounded Corners 22">
              <a:extLst>
                <a:ext uri="{FF2B5EF4-FFF2-40B4-BE49-F238E27FC236}">
                  <a16:creationId xmlns:a16="http://schemas.microsoft.com/office/drawing/2014/main" id="{AF83DD41-AB12-7F46-A945-E5B472348261}"/>
                </a:ext>
              </a:extLst>
            </p:cNvPr>
            <p:cNvSpPr/>
            <p:nvPr/>
          </p:nvSpPr>
          <p:spPr>
            <a:xfrm>
              <a:off x="1439852" y="102199"/>
              <a:ext cx="3373682" cy="895007"/>
            </a:xfrm>
            <a:prstGeom prst="roundRect">
              <a:avLst>
                <a:gd name="adj" fmla="val 5838"/>
              </a:avLst>
            </a:prstGeom>
            <a:solidFill>
              <a:srgbClr val="96A0AF"/>
            </a:solidFill>
            <a:ln>
              <a:solidFill>
                <a:schemeClr val="accent4">
                  <a:lumMod val="75000"/>
                </a:schemeClr>
              </a:solidFill>
            </a:ln>
            <a:scene3d>
              <a:camera prst="orthographicFront"/>
              <a:lightRig rig="flood" dir="t"/>
            </a:scene3d>
            <a:sp3d prstMaterial="dkEdge">
              <a:bevelT w="165100" prst="coolSlant"/>
              <a:bevelB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6" name="Rectangle: Rounded Corners 4">
              <a:extLst>
                <a:ext uri="{FF2B5EF4-FFF2-40B4-BE49-F238E27FC236}">
                  <a16:creationId xmlns:a16="http://schemas.microsoft.com/office/drawing/2014/main" id="{4190DFD2-4E37-E045-82FE-570959122C38}"/>
                </a:ext>
              </a:extLst>
            </p:cNvPr>
            <p:cNvSpPr/>
            <p:nvPr/>
          </p:nvSpPr>
          <p:spPr>
            <a:xfrm>
              <a:off x="4971312" y="102199"/>
              <a:ext cx="3373682" cy="895007"/>
            </a:xfrm>
            <a:prstGeom prst="roundRect">
              <a:avLst>
                <a:gd name="adj" fmla="val 5838"/>
              </a:avLst>
            </a:prstGeom>
            <a:solidFill>
              <a:srgbClr val="D9DCE3"/>
            </a:solidFill>
            <a:ln>
              <a:solidFill>
                <a:schemeClr val="accent4">
                  <a:lumMod val="75000"/>
                </a:schemeClr>
              </a:solidFill>
            </a:ln>
            <a:scene3d>
              <a:camera prst="orthographicFront"/>
              <a:lightRig rig="flood" dir="t"/>
            </a:scene3d>
            <a:sp3d prstMaterial="dkEdge">
              <a:bevelT w="165100" prst="coolSlant"/>
              <a:bevelB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24" name="Rectangle: Rounded Corners 31">
              <a:extLst>
                <a:ext uri="{FF2B5EF4-FFF2-40B4-BE49-F238E27FC236}">
                  <a16:creationId xmlns:a16="http://schemas.microsoft.com/office/drawing/2014/main" id="{9191CBF1-6BE1-D24B-A075-BEB3163DC1FA}"/>
                </a:ext>
              </a:extLst>
            </p:cNvPr>
            <p:cNvSpPr/>
            <p:nvPr/>
          </p:nvSpPr>
          <p:spPr>
            <a:xfrm>
              <a:off x="8502772" y="102199"/>
              <a:ext cx="3373682" cy="895007"/>
            </a:xfrm>
            <a:prstGeom prst="roundRect">
              <a:avLst>
                <a:gd name="adj" fmla="val 5838"/>
              </a:avLst>
            </a:prstGeom>
            <a:solidFill>
              <a:srgbClr val="D9DCE3"/>
            </a:solidFill>
            <a:ln>
              <a:solidFill>
                <a:schemeClr val="accent4">
                  <a:lumMod val="75000"/>
                </a:schemeClr>
              </a:solidFill>
            </a:ln>
            <a:scene3d>
              <a:camera prst="orthographicFront"/>
              <a:lightRig rig="flood" dir="t"/>
            </a:scene3d>
            <a:sp3d prstMaterial="dkEdge">
              <a:bevelT w="165100" prst="coolSlant"/>
              <a:bevelB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0" name="Groupe 29">
            <a:extLst>
              <a:ext uri="{FF2B5EF4-FFF2-40B4-BE49-F238E27FC236}">
                <a16:creationId xmlns:a16="http://schemas.microsoft.com/office/drawing/2014/main" id="{C24D6D2B-2053-41D1-964F-467FC439098D}"/>
              </a:ext>
            </a:extLst>
          </p:cNvPr>
          <p:cNvGrpSpPr/>
          <p:nvPr/>
        </p:nvGrpSpPr>
        <p:grpSpPr>
          <a:xfrm>
            <a:off x="976920" y="4119706"/>
            <a:ext cx="10883123" cy="2568871"/>
            <a:chOff x="976920" y="4104076"/>
            <a:chExt cx="10883123" cy="2568871"/>
          </a:xfrm>
          <a:effectLst/>
        </p:grpSpPr>
        <p:grpSp>
          <p:nvGrpSpPr>
            <p:cNvPr id="5" name="Groupe 4">
              <a:extLst>
                <a:ext uri="{FF2B5EF4-FFF2-40B4-BE49-F238E27FC236}">
                  <a16:creationId xmlns:a16="http://schemas.microsoft.com/office/drawing/2014/main" id="{DB6D93F3-7A3D-4A53-AB6B-B607354E9FF6}"/>
                </a:ext>
              </a:extLst>
            </p:cNvPr>
            <p:cNvGrpSpPr/>
            <p:nvPr/>
          </p:nvGrpSpPr>
          <p:grpSpPr>
            <a:xfrm>
              <a:off x="976920" y="4104875"/>
              <a:ext cx="5299076" cy="2568072"/>
              <a:chOff x="1156672" y="4104875"/>
              <a:chExt cx="5299076" cy="2568072"/>
            </a:xfrm>
          </p:grpSpPr>
          <p:sp>
            <p:nvSpPr>
              <p:cNvPr id="198" name="Rectangle: Rounded Corners 45">
                <a:extLst>
                  <a:ext uri="{FF2B5EF4-FFF2-40B4-BE49-F238E27FC236}">
                    <a16:creationId xmlns:a16="http://schemas.microsoft.com/office/drawing/2014/main" id="{B930284B-2922-4266-ACEB-CE87C7CBDD72}"/>
                  </a:ext>
                </a:extLst>
              </p:cNvPr>
              <p:cNvSpPr/>
              <p:nvPr/>
            </p:nvSpPr>
            <p:spPr>
              <a:xfrm>
                <a:off x="1156672" y="4110715"/>
                <a:ext cx="5299076" cy="2562232"/>
              </a:xfrm>
              <a:prstGeom prst="roundRect">
                <a:avLst>
                  <a:gd name="adj" fmla="val 8291"/>
                </a:avLst>
              </a:prstGeom>
              <a:gradFill flip="none" rotWithShape="1">
                <a:gsLst>
                  <a:gs pos="100000">
                    <a:schemeClr val="bg1"/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 w="19050">
                <a:solidFill>
                  <a:srgbClr val="D9D9D9"/>
                </a:solidFill>
                <a:prstDash val="solid"/>
              </a:ln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  <a:scene3d>
                <a:camera prst="orthographicFront"/>
                <a:lightRig rig="flood" dir="t"/>
              </a:scene3d>
              <a:sp3d extrusionH="76200" prstMaterial="dkEdge">
                <a:bevelT w="165100" prst="coolSlant"/>
                <a:bevelB w="165100" prst="coolSlant"/>
                <a:extrusionClr>
                  <a:schemeClr val="tx1"/>
                </a:extrusion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0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00" name="Rectangle: Rounded Corners 45">
                <a:extLst>
                  <a:ext uri="{FF2B5EF4-FFF2-40B4-BE49-F238E27FC236}">
                    <a16:creationId xmlns:a16="http://schemas.microsoft.com/office/drawing/2014/main" id="{EA875CFA-9B67-4B0D-A99A-489A5A0754B4}"/>
                  </a:ext>
                </a:extLst>
              </p:cNvPr>
              <p:cNvSpPr/>
              <p:nvPr/>
            </p:nvSpPr>
            <p:spPr>
              <a:xfrm>
                <a:off x="1156672" y="4104875"/>
                <a:ext cx="5299076" cy="544940"/>
              </a:xfrm>
              <a:prstGeom prst="round2SameRect">
                <a:avLst>
                  <a:gd name="adj1" fmla="val 33719"/>
                  <a:gd name="adj2" fmla="val 0"/>
                </a:avLst>
              </a:prstGeom>
              <a:solidFill>
                <a:srgbClr val="96A0AF"/>
              </a:solidFill>
              <a:ln>
                <a:solidFill>
                  <a:schemeClr val="accent4">
                    <a:lumMod val="75000"/>
                  </a:schemeClr>
                </a:solidFill>
              </a:ln>
              <a:scene3d>
                <a:camera prst="orthographicFront"/>
                <a:lightRig rig="flood" dir="t"/>
              </a:scene3d>
              <a:sp3d prstMaterial="dkEdge">
                <a:bevelT w="165100" prst="coolSlant"/>
                <a:bevelB w="1651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7" name="Groupe 6">
              <a:extLst>
                <a:ext uri="{FF2B5EF4-FFF2-40B4-BE49-F238E27FC236}">
                  <a16:creationId xmlns:a16="http://schemas.microsoft.com/office/drawing/2014/main" id="{2CE8C28E-6D82-4A49-9E5C-F3D661D03B3A}"/>
                </a:ext>
              </a:extLst>
            </p:cNvPr>
            <p:cNvGrpSpPr/>
            <p:nvPr/>
          </p:nvGrpSpPr>
          <p:grpSpPr>
            <a:xfrm>
              <a:off x="6560967" y="4104076"/>
              <a:ext cx="5299076" cy="2568072"/>
              <a:chOff x="6560967" y="4104076"/>
              <a:chExt cx="5299076" cy="2568072"/>
            </a:xfrm>
          </p:grpSpPr>
          <p:sp>
            <p:nvSpPr>
              <p:cNvPr id="203" name="Rectangle: Rounded Corners 45">
                <a:extLst>
                  <a:ext uri="{FF2B5EF4-FFF2-40B4-BE49-F238E27FC236}">
                    <a16:creationId xmlns:a16="http://schemas.microsoft.com/office/drawing/2014/main" id="{4438CE06-1746-4D2C-BA43-B8DFE1027479}"/>
                  </a:ext>
                </a:extLst>
              </p:cNvPr>
              <p:cNvSpPr/>
              <p:nvPr/>
            </p:nvSpPr>
            <p:spPr>
              <a:xfrm>
                <a:off x="6560967" y="4109916"/>
                <a:ext cx="5299076" cy="2562232"/>
              </a:xfrm>
              <a:prstGeom prst="roundRect">
                <a:avLst>
                  <a:gd name="adj" fmla="val 8291"/>
                </a:avLst>
              </a:prstGeom>
              <a:gradFill flip="none" rotWithShape="1">
                <a:gsLst>
                  <a:gs pos="100000">
                    <a:schemeClr val="bg1"/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 w="19050">
                <a:solidFill>
                  <a:srgbClr val="D9D9D9"/>
                </a:solidFill>
                <a:prstDash val="solid"/>
              </a:ln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  <a:scene3d>
                <a:camera prst="orthographicFront"/>
                <a:lightRig rig="flood" dir="t"/>
              </a:scene3d>
              <a:sp3d extrusionH="76200" prstMaterial="dkEdge">
                <a:bevelT w="165100" prst="coolSlant"/>
                <a:bevelB w="165100" prst="coolSlant"/>
                <a:extrusionClr>
                  <a:schemeClr val="tx1"/>
                </a:extrusion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0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05" name="Rectangle: Rounded Corners 45">
                <a:extLst>
                  <a:ext uri="{FF2B5EF4-FFF2-40B4-BE49-F238E27FC236}">
                    <a16:creationId xmlns:a16="http://schemas.microsoft.com/office/drawing/2014/main" id="{C512843D-72EC-4F3F-B6F4-4E3602B1A024}"/>
                  </a:ext>
                </a:extLst>
              </p:cNvPr>
              <p:cNvSpPr/>
              <p:nvPr/>
            </p:nvSpPr>
            <p:spPr>
              <a:xfrm>
                <a:off x="6560967" y="4104076"/>
                <a:ext cx="5299076" cy="544940"/>
              </a:xfrm>
              <a:prstGeom prst="round2SameRect">
                <a:avLst>
                  <a:gd name="adj1" fmla="val 33719"/>
                  <a:gd name="adj2" fmla="val 0"/>
                </a:avLst>
              </a:prstGeom>
              <a:solidFill>
                <a:srgbClr val="96A0AF"/>
              </a:solidFill>
              <a:ln>
                <a:solidFill>
                  <a:schemeClr val="accent4">
                    <a:lumMod val="75000"/>
                  </a:schemeClr>
                </a:solidFill>
              </a:ln>
              <a:scene3d>
                <a:camera prst="orthographicFront"/>
                <a:lightRig rig="flood" dir="t"/>
              </a:scene3d>
              <a:sp3d prstMaterial="dkEdge">
                <a:bevelT w="165100" prst="coolSlant"/>
                <a:bevelB w="1651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3" name="Groupe 2">
            <a:extLst>
              <a:ext uri="{FF2B5EF4-FFF2-40B4-BE49-F238E27FC236}">
                <a16:creationId xmlns:a16="http://schemas.microsoft.com/office/drawing/2014/main" id="{6F93F518-F758-4190-9DF7-9E7CF8209FCF}"/>
              </a:ext>
            </a:extLst>
          </p:cNvPr>
          <p:cNvGrpSpPr/>
          <p:nvPr/>
        </p:nvGrpSpPr>
        <p:grpSpPr>
          <a:xfrm>
            <a:off x="60016" y="1565780"/>
            <a:ext cx="612223" cy="4789961"/>
            <a:chOff x="44386" y="1425107"/>
            <a:chExt cx="612223" cy="4789961"/>
          </a:xfrm>
          <a:effectLst>
            <a:glow rad="63500">
              <a:schemeClr val="accent6">
                <a:satMod val="175000"/>
                <a:alpha val="40000"/>
              </a:schemeClr>
            </a:glow>
          </a:effectLst>
        </p:grpSpPr>
        <p:sp>
          <p:nvSpPr>
            <p:cNvPr id="135" name="Rectangle: Rounded Corners 38">
              <a:extLst>
                <a:ext uri="{FF2B5EF4-FFF2-40B4-BE49-F238E27FC236}">
                  <a16:creationId xmlns:a16="http://schemas.microsoft.com/office/drawing/2014/main" id="{59BC08BB-82F5-49F2-8424-829794179B83}"/>
                </a:ext>
              </a:extLst>
            </p:cNvPr>
            <p:cNvSpPr/>
            <p:nvPr/>
          </p:nvSpPr>
          <p:spPr>
            <a:xfrm>
              <a:off x="44386" y="1425107"/>
              <a:ext cx="612223" cy="627962"/>
            </a:xfrm>
            <a:prstGeom prst="roundRect">
              <a:avLst>
                <a:gd name="adj" fmla="val 8930"/>
              </a:avLst>
            </a:prstGeom>
            <a:solidFill>
              <a:srgbClr val="96A0AF"/>
            </a:solidFill>
            <a:ln>
              <a:solidFill>
                <a:schemeClr val="accent4">
                  <a:lumMod val="75000"/>
                </a:schemeClr>
              </a:solidFill>
            </a:ln>
            <a:scene3d>
              <a:camera prst="orthographicFront"/>
              <a:lightRig rig="flood" dir="t"/>
            </a:scene3d>
            <a:sp3d prstMaterial="dkEdge">
              <a:bevelT w="165100" prst="coolSlant"/>
              <a:bevelB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42" name="Rectangle: Rounded Corners 38">
              <a:extLst>
                <a:ext uri="{FF2B5EF4-FFF2-40B4-BE49-F238E27FC236}">
                  <a16:creationId xmlns:a16="http://schemas.microsoft.com/office/drawing/2014/main" id="{EAA34E40-3F2B-4891-8F13-77E2E4B0D385}"/>
                </a:ext>
              </a:extLst>
            </p:cNvPr>
            <p:cNvSpPr/>
            <p:nvPr/>
          </p:nvSpPr>
          <p:spPr>
            <a:xfrm>
              <a:off x="44386" y="2119477"/>
              <a:ext cx="612223" cy="627962"/>
            </a:xfrm>
            <a:prstGeom prst="roundRect">
              <a:avLst>
                <a:gd name="adj" fmla="val 8930"/>
              </a:avLst>
            </a:prstGeom>
            <a:solidFill>
              <a:srgbClr val="D9DCE3"/>
            </a:solidFill>
            <a:ln>
              <a:solidFill>
                <a:schemeClr val="accent4">
                  <a:lumMod val="75000"/>
                </a:schemeClr>
              </a:solidFill>
            </a:ln>
            <a:scene3d>
              <a:camera prst="orthographicFront"/>
              <a:lightRig rig="flood" dir="t"/>
            </a:scene3d>
            <a:sp3d prstMaterial="dkEdge">
              <a:bevelT w="165100" prst="coolSlant"/>
              <a:bevelB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49" name="Rectangle: Rounded Corners 38">
              <a:extLst>
                <a:ext uri="{FF2B5EF4-FFF2-40B4-BE49-F238E27FC236}">
                  <a16:creationId xmlns:a16="http://schemas.microsoft.com/office/drawing/2014/main" id="{4B54233B-B5F0-41BE-841E-5AE96A9A0F67}"/>
                </a:ext>
              </a:extLst>
            </p:cNvPr>
            <p:cNvSpPr/>
            <p:nvPr/>
          </p:nvSpPr>
          <p:spPr>
            <a:xfrm>
              <a:off x="44386" y="2813848"/>
              <a:ext cx="612223" cy="627962"/>
            </a:xfrm>
            <a:prstGeom prst="roundRect">
              <a:avLst>
                <a:gd name="adj" fmla="val 9882"/>
              </a:avLst>
            </a:prstGeom>
            <a:solidFill>
              <a:srgbClr val="D9DCE3"/>
            </a:solidFill>
            <a:ln>
              <a:solidFill>
                <a:schemeClr val="accent4">
                  <a:lumMod val="75000"/>
                </a:schemeClr>
              </a:solidFill>
            </a:ln>
            <a:scene3d>
              <a:camera prst="orthographicFront"/>
              <a:lightRig rig="flood" dir="t"/>
            </a:scene3d>
            <a:sp3d prstMaterial="dkEdge">
              <a:bevelT w="165100" prst="coolSlant"/>
              <a:bevelB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56" name="Rectangle: Rounded Corners 38">
              <a:extLst>
                <a:ext uri="{FF2B5EF4-FFF2-40B4-BE49-F238E27FC236}">
                  <a16:creationId xmlns:a16="http://schemas.microsoft.com/office/drawing/2014/main" id="{4B4A0465-1F29-408C-A614-D4A6B52105EC}"/>
                </a:ext>
              </a:extLst>
            </p:cNvPr>
            <p:cNvSpPr/>
            <p:nvPr/>
          </p:nvSpPr>
          <p:spPr>
            <a:xfrm>
              <a:off x="44386" y="3508218"/>
              <a:ext cx="612223" cy="627962"/>
            </a:xfrm>
            <a:prstGeom prst="roundRect">
              <a:avLst>
                <a:gd name="adj" fmla="val 9883"/>
              </a:avLst>
            </a:prstGeom>
            <a:solidFill>
              <a:srgbClr val="D9DCE3"/>
            </a:solidFill>
            <a:ln>
              <a:solidFill>
                <a:schemeClr val="accent4">
                  <a:lumMod val="75000"/>
                </a:schemeClr>
              </a:solidFill>
            </a:ln>
            <a:scene3d>
              <a:camera prst="orthographicFront"/>
              <a:lightRig rig="flood" dir="t"/>
            </a:scene3d>
            <a:sp3d prstMaterial="dkEdge">
              <a:bevelT w="165100" prst="coolSlant"/>
              <a:bevelB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208" name="Rectangle: Rounded Corners 38">
              <a:extLst>
                <a:ext uri="{FF2B5EF4-FFF2-40B4-BE49-F238E27FC236}">
                  <a16:creationId xmlns:a16="http://schemas.microsoft.com/office/drawing/2014/main" id="{1C0AD5DD-1E05-40FB-9BA4-44498AC179D5}"/>
                </a:ext>
              </a:extLst>
            </p:cNvPr>
            <p:cNvSpPr/>
            <p:nvPr/>
          </p:nvSpPr>
          <p:spPr>
            <a:xfrm>
              <a:off x="44386" y="4198365"/>
              <a:ext cx="612223" cy="627962"/>
            </a:xfrm>
            <a:prstGeom prst="roundRect">
              <a:avLst>
                <a:gd name="adj" fmla="val 8930"/>
              </a:avLst>
            </a:prstGeom>
            <a:solidFill>
              <a:srgbClr val="D9DCE3"/>
            </a:solidFill>
            <a:ln>
              <a:solidFill>
                <a:schemeClr val="accent4">
                  <a:lumMod val="75000"/>
                </a:schemeClr>
              </a:solidFill>
            </a:ln>
            <a:scene3d>
              <a:camera prst="orthographicFront"/>
              <a:lightRig rig="flood" dir="t"/>
            </a:scene3d>
            <a:sp3d prstMaterial="dkEdge">
              <a:bevelT w="165100" prst="coolSlant"/>
              <a:bevelB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209" name="Rectangle: Rounded Corners 38">
              <a:extLst>
                <a:ext uri="{FF2B5EF4-FFF2-40B4-BE49-F238E27FC236}">
                  <a16:creationId xmlns:a16="http://schemas.microsoft.com/office/drawing/2014/main" id="{66B04CB3-E52D-47DD-AF4A-06FD63AAE0B5}"/>
                </a:ext>
              </a:extLst>
            </p:cNvPr>
            <p:cNvSpPr/>
            <p:nvPr/>
          </p:nvSpPr>
          <p:spPr>
            <a:xfrm>
              <a:off x="44386" y="4892736"/>
              <a:ext cx="612223" cy="627962"/>
            </a:xfrm>
            <a:prstGeom prst="roundRect">
              <a:avLst>
                <a:gd name="adj" fmla="val 8930"/>
              </a:avLst>
            </a:prstGeom>
            <a:solidFill>
              <a:srgbClr val="D9DCE3"/>
            </a:solidFill>
            <a:ln>
              <a:solidFill>
                <a:schemeClr val="accent4">
                  <a:lumMod val="75000"/>
                </a:schemeClr>
              </a:solidFill>
            </a:ln>
            <a:scene3d>
              <a:camera prst="orthographicFront"/>
              <a:lightRig rig="flood" dir="t"/>
            </a:scene3d>
            <a:sp3d prstMaterial="dkEdge">
              <a:bevelT w="165100" prst="coolSlant"/>
              <a:bevelB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210" name="Rectangle: Rounded Corners 38">
              <a:extLst>
                <a:ext uri="{FF2B5EF4-FFF2-40B4-BE49-F238E27FC236}">
                  <a16:creationId xmlns:a16="http://schemas.microsoft.com/office/drawing/2014/main" id="{FE8C8929-AC17-440A-A335-A60571AA91BD}"/>
                </a:ext>
              </a:extLst>
            </p:cNvPr>
            <p:cNvSpPr/>
            <p:nvPr/>
          </p:nvSpPr>
          <p:spPr>
            <a:xfrm>
              <a:off x="44386" y="5587106"/>
              <a:ext cx="612223" cy="627962"/>
            </a:xfrm>
            <a:prstGeom prst="roundRect">
              <a:avLst>
                <a:gd name="adj" fmla="val 9882"/>
              </a:avLst>
            </a:prstGeom>
            <a:solidFill>
              <a:srgbClr val="D9DCE3"/>
            </a:solidFill>
            <a:ln>
              <a:solidFill>
                <a:schemeClr val="accent4">
                  <a:lumMod val="75000"/>
                </a:schemeClr>
              </a:solidFill>
            </a:ln>
            <a:scene3d>
              <a:camera prst="orthographicFront"/>
              <a:lightRig rig="flood" dir="t"/>
            </a:scene3d>
            <a:sp3d prstMaterial="dkEdge">
              <a:bevelT w="165100" prst="coolSlant"/>
              <a:bevelB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B758CA36-97BF-4E09-ACF4-0850E774B83F}"/>
              </a:ext>
            </a:extLst>
          </p:cNvPr>
          <p:cNvGrpSpPr/>
          <p:nvPr/>
        </p:nvGrpSpPr>
        <p:grpSpPr>
          <a:xfrm>
            <a:off x="977136" y="1248979"/>
            <a:ext cx="10883123" cy="2568871"/>
            <a:chOff x="977136" y="1272424"/>
            <a:chExt cx="10883123" cy="2568871"/>
          </a:xfrm>
          <a:effectLst/>
        </p:grpSpPr>
        <p:grpSp>
          <p:nvGrpSpPr>
            <p:cNvPr id="18" name="Groupe 17">
              <a:extLst>
                <a:ext uri="{FF2B5EF4-FFF2-40B4-BE49-F238E27FC236}">
                  <a16:creationId xmlns:a16="http://schemas.microsoft.com/office/drawing/2014/main" id="{D1BEC6C0-C07B-43E9-8F0D-20DDC20DAB4A}"/>
                </a:ext>
              </a:extLst>
            </p:cNvPr>
            <p:cNvGrpSpPr/>
            <p:nvPr/>
          </p:nvGrpSpPr>
          <p:grpSpPr>
            <a:xfrm>
              <a:off x="977136" y="1273223"/>
              <a:ext cx="5299076" cy="2568072"/>
              <a:chOff x="977136" y="1273223"/>
              <a:chExt cx="5299076" cy="2568072"/>
            </a:xfrm>
          </p:grpSpPr>
          <p:sp>
            <p:nvSpPr>
              <p:cNvPr id="218" name="Rectangle: Rounded Corners 45">
                <a:extLst>
                  <a:ext uri="{FF2B5EF4-FFF2-40B4-BE49-F238E27FC236}">
                    <a16:creationId xmlns:a16="http://schemas.microsoft.com/office/drawing/2014/main" id="{3BD37994-A56D-4666-8FEA-FDDA8610436A}"/>
                  </a:ext>
                </a:extLst>
              </p:cNvPr>
              <p:cNvSpPr/>
              <p:nvPr/>
            </p:nvSpPr>
            <p:spPr>
              <a:xfrm>
                <a:off x="977136" y="1279063"/>
                <a:ext cx="5299076" cy="2562232"/>
              </a:xfrm>
              <a:prstGeom prst="roundRect">
                <a:avLst>
                  <a:gd name="adj" fmla="val 8291"/>
                </a:avLst>
              </a:prstGeom>
              <a:gradFill flip="none" rotWithShape="1">
                <a:gsLst>
                  <a:gs pos="100000">
                    <a:schemeClr val="bg1"/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 w="19050">
                <a:solidFill>
                  <a:srgbClr val="D9D9D9"/>
                </a:solidFill>
                <a:prstDash val="solid"/>
              </a:ln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  <a:scene3d>
                <a:camera prst="orthographicFront"/>
                <a:lightRig rig="flood" dir="t"/>
              </a:scene3d>
              <a:sp3d extrusionH="76200" prstMaterial="dkEdge">
                <a:bevelT w="165100" prst="coolSlant"/>
                <a:bevelB w="165100" prst="coolSlant"/>
                <a:extrusionClr>
                  <a:schemeClr val="tx1"/>
                </a:extrusion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0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20" name="Rectangle: Rounded Corners 45">
                <a:extLst>
                  <a:ext uri="{FF2B5EF4-FFF2-40B4-BE49-F238E27FC236}">
                    <a16:creationId xmlns:a16="http://schemas.microsoft.com/office/drawing/2014/main" id="{F47CCAA2-88A3-4E47-BC83-71892631D65C}"/>
                  </a:ext>
                </a:extLst>
              </p:cNvPr>
              <p:cNvSpPr/>
              <p:nvPr/>
            </p:nvSpPr>
            <p:spPr>
              <a:xfrm>
                <a:off x="977136" y="1273223"/>
                <a:ext cx="5299076" cy="544940"/>
              </a:xfrm>
              <a:prstGeom prst="round2SameRect">
                <a:avLst>
                  <a:gd name="adj1" fmla="val 33719"/>
                  <a:gd name="adj2" fmla="val 0"/>
                </a:avLst>
              </a:prstGeom>
              <a:solidFill>
                <a:srgbClr val="96A0AF"/>
              </a:solidFill>
              <a:ln>
                <a:solidFill>
                  <a:schemeClr val="accent4">
                    <a:lumMod val="75000"/>
                  </a:schemeClr>
                </a:solidFill>
              </a:ln>
              <a:scene3d>
                <a:camera prst="orthographicFront"/>
                <a:lightRig rig="flood" dir="t"/>
              </a:scene3d>
              <a:sp3d prstMaterial="dkEdge">
                <a:bevelT w="165100" prst="coolSlant"/>
                <a:bevelB w="1651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9" name="Groupe 8">
              <a:extLst>
                <a:ext uri="{FF2B5EF4-FFF2-40B4-BE49-F238E27FC236}">
                  <a16:creationId xmlns:a16="http://schemas.microsoft.com/office/drawing/2014/main" id="{276A90C5-2C91-44A8-BF1C-3B5EE9C2E598}"/>
                </a:ext>
              </a:extLst>
            </p:cNvPr>
            <p:cNvGrpSpPr/>
            <p:nvPr/>
          </p:nvGrpSpPr>
          <p:grpSpPr>
            <a:xfrm>
              <a:off x="6561183" y="1272424"/>
              <a:ext cx="5299076" cy="2568072"/>
              <a:chOff x="6561183" y="1358392"/>
              <a:chExt cx="5299076" cy="2568072"/>
            </a:xfrm>
          </p:grpSpPr>
          <p:sp>
            <p:nvSpPr>
              <p:cNvPr id="222" name="Rectangle: Rounded Corners 45">
                <a:extLst>
                  <a:ext uri="{FF2B5EF4-FFF2-40B4-BE49-F238E27FC236}">
                    <a16:creationId xmlns:a16="http://schemas.microsoft.com/office/drawing/2014/main" id="{22C1A9C0-83FD-403F-B040-CFC67DE5EB49}"/>
                  </a:ext>
                </a:extLst>
              </p:cNvPr>
              <p:cNvSpPr/>
              <p:nvPr/>
            </p:nvSpPr>
            <p:spPr>
              <a:xfrm>
                <a:off x="6561183" y="1364232"/>
                <a:ext cx="5299076" cy="2562232"/>
              </a:xfrm>
              <a:prstGeom prst="roundRect">
                <a:avLst>
                  <a:gd name="adj" fmla="val 8291"/>
                </a:avLst>
              </a:prstGeom>
              <a:gradFill flip="none" rotWithShape="1">
                <a:gsLst>
                  <a:gs pos="100000">
                    <a:schemeClr val="bg1"/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 w="19050">
                <a:solidFill>
                  <a:srgbClr val="D9D9D9"/>
                </a:solidFill>
                <a:prstDash val="solid"/>
              </a:ln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  <a:scene3d>
                <a:camera prst="orthographicFront"/>
                <a:lightRig rig="flood" dir="t"/>
              </a:scene3d>
              <a:sp3d extrusionH="76200" prstMaterial="dkEdge">
                <a:bevelT w="165100" prst="coolSlant"/>
                <a:bevelB w="165100" prst="coolSlant"/>
                <a:extrusionClr>
                  <a:schemeClr val="tx1"/>
                </a:extrusion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0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24" name="Rectangle: Rounded Corners 45">
                <a:extLst>
                  <a:ext uri="{FF2B5EF4-FFF2-40B4-BE49-F238E27FC236}">
                    <a16:creationId xmlns:a16="http://schemas.microsoft.com/office/drawing/2014/main" id="{757810DA-2338-4375-A833-BAEB66EAB3E7}"/>
                  </a:ext>
                </a:extLst>
              </p:cNvPr>
              <p:cNvSpPr/>
              <p:nvPr/>
            </p:nvSpPr>
            <p:spPr>
              <a:xfrm>
                <a:off x="6561183" y="1358392"/>
                <a:ext cx="5299076" cy="544940"/>
              </a:xfrm>
              <a:prstGeom prst="round2SameRect">
                <a:avLst>
                  <a:gd name="adj1" fmla="val 33719"/>
                  <a:gd name="adj2" fmla="val 0"/>
                </a:avLst>
              </a:prstGeom>
              <a:solidFill>
                <a:srgbClr val="96A0AF"/>
              </a:solidFill>
              <a:ln>
                <a:solidFill>
                  <a:schemeClr val="accent4">
                    <a:lumMod val="75000"/>
                  </a:schemeClr>
                </a:solidFill>
              </a:ln>
              <a:scene3d>
                <a:camera prst="orthographicFront"/>
                <a:lightRig rig="flood" dir="t"/>
              </a:scene3d>
              <a:sp3d prstMaterial="dkEdge">
                <a:bevelT w="165100" prst="coolSlant"/>
                <a:bevelB w="1651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solidFill>
                    <a:schemeClr val="bg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318504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2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6" grpId="0">
        <p:bldAsOne/>
      </p:bldGraphic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76">
            <a:extLst>
              <a:ext uri="{FF2B5EF4-FFF2-40B4-BE49-F238E27FC236}">
                <a16:creationId xmlns:a16="http://schemas.microsoft.com/office/drawing/2014/main" id="{4AEAEC87-07A0-416F-B960-87B1F01E7C0F}"/>
              </a:ext>
            </a:extLst>
          </p:cNvPr>
          <p:cNvSpPr/>
          <p:nvPr/>
        </p:nvSpPr>
        <p:spPr bwMode="auto">
          <a:xfrm rot="10800000">
            <a:off x="-11577" y="-7221"/>
            <a:ext cx="12266099" cy="1351883"/>
          </a:xfrm>
          <a:prstGeom prst="rect">
            <a:avLst/>
          </a:prstGeom>
          <a:gradFill flip="none" rotWithShape="1">
            <a:gsLst>
              <a:gs pos="58000">
                <a:srgbClr val="D5D5D6">
                  <a:alpha val="10000"/>
                </a:srgbClr>
              </a:gs>
              <a:gs pos="0">
                <a:srgbClr val="D5D5D6">
                  <a:alpha val="42000"/>
                </a:srgbClr>
              </a:gs>
              <a:gs pos="93000">
                <a:srgbClr val="D5D5D6">
                  <a:alpha val="0"/>
                </a:srgbClr>
              </a:gs>
            </a:gsLst>
            <a:lin ang="16200000" scaled="1"/>
            <a:tileRect/>
          </a:gradFill>
          <a:ln w="254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vert="horz" wrap="square" lIns="38100" tIns="38100" rIns="38100" bIns="381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619125" rtl="0" eaLnBrk="1" fontAlgn="base" latinLnBrk="0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100" b="0" i="0" u="none" strike="noStrike" cap="none" normalizeH="0" baseline="43000" dirty="0">
              <a:ln>
                <a:noFill/>
              </a:ln>
              <a:solidFill>
                <a:srgbClr val="818A93"/>
              </a:solidFill>
              <a:effectLst/>
              <a:latin typeface="Open Sans" charset="0"/>
              <a:ea typeface="Open Sans" charset="0"/>
              <a:cs typeface="Open Sans" charset="0"/>
              <a:sym typeface="Open Sans" charset="0"/>
            </a:endParaRP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66DFCC16-B040-2546-99CD-4C07DEA15540}"/>
              </a:ext>
            </a:extLst>
          </p:cNvPr>
          <p:cNvSpPr/>
          <p:nvPr/>
        </p:nvSpPr>
        <p:spPr>
          <a:xfrm>
            <a:off x="309" y="1375018"/>
            <a:ext cx="12191383" cy="5482983"/>
          </a:xfrm>
          <a:prstGeom prst="rect">
            <a:avLst/>
          </a:prstGeom>
          <a:gradFill flip="none" rotWithShape="1">
            <a:gsLst>
              <a:gs pos="100000">
                <a:schemeClr val="accent6">
                  <a:lumMod val="20000"/>
                  <a:lumOff val="80000"/>
                </a:schemeClr>
              </a:gs>
              <a:gs pos="0">
                <a:schemeClr val="bg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graphicFrame>
        <p:nvGraphicFramePr>
          <p:cNvPr id="36" name="Chart 35">
            <a:extLst>
              <a:ext uri="{FF2B5EF4-FFF2-40B4-BE49-F238E27FC236}">
                <a16:creationId xmlns:a16="http://schemas.microsoft.com/office/drawing/2014/main" id="{C80102B6-0210-1C4E-86DD-F07225D682EC}"/>
              </a:ext>
            </a:extLst>
          </p:cNvPr>
          <p:cNvGraphicFramePr/>
          <p:nvPr/>
        </p:nvGraphicFramePr>
        <p:xfrm>
          <a:off x="1653431" y="2708342"/>
          <a:ext cx="1398357" cy="13983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1F9C3B3A-A636-3646-8261-82DC075C0930}"/>
              </a:ext>
            </a:extLst>
          </p:cNvPr>
          <p:cNvCxnSpPr>
            <a:cxnSpLocks/>
          </p:cNvCxnSpPr>
          <p:nvPr/>
        </p:nvCxnSpPr>
        <p:spPr>
          <a:xfrm>
            <a:off x="6785145" y="1460796"/>
            <a:ext cx="0" cy="4067513"/>
          </a:xfrm>
          <a:prstGeom prst="line">
            <a:avLst/>
          </a:prstGeom>
          <a:ln w="63500" cap="sq">
            <a:solidFill>
              <a:schemeClr val="accent6">
                <a:lumMod val="20000"/>
                <a:lumOff val="80000"/>
              </a:schemeClr>
            </a:solidFill>
            <a:prstDash val="solid"/>
            <a:miter lim="800000"/>
            <a:headEnd type="none"/>
            <a:tailEnd type="non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A2CD429D-8D1E-4DC8-B418-E41E1CF30F48}"/>
              </a:ext>
            </a:extLst>
          </p:cNvPr>
          <p:cNvGrpSpPr/>
          <p:nvPr/>
        </p:nvGrpSpPr>
        <p:grpSpPr>
          <a:xfrm>
            <a:off x="1439852" y="102199"/>
            <a:ext cx="10436602" cy="895007"/>
            <a:chOff x="1439852" y="102199"/>
            <a:chExt cx="10436602" cy="895007"/>
          </a:xfrm>
          <a:effectLst>
            <a:outerShdw blurRad="76200" dir="13500000" sy="23000" kx="1200000" algn="br" rotWithShape="0">
              <a:prstClr val="black">
                <a:alpha val="20000"/>
              </a:prstClr>
            </a:outerShdw>
            <a:reflection stA="45000" endPos="9000" dist="50800" dir="5400000" sy="-100000" algn="bl" rotWithShape="0"/>
          </a:effectLst>
        </p:grpSpPr>
        <p:sp>
          <p:nvSpPr>
            <p:cNvPr id="15" name="Rectangle: Rounded Corners 22">
              <a:extLst>
                <a:ext uri="{FF2B5EF4-FFF2-40B4-BE49-F238E27FC236}">
                  <a16:creationId xmlns:a16="http://schemas.microsoft.com/office/drawing/2014/main" id="{AF83DD41-AB12-7F46-A945-E5B472348261}"/>
                </a:ext>
              </a:extLst>
            </p:cNvPr>
            <p:cNvSpPr/>
            <p:nvPr/>
          </p:nvSpPr>
          <p:spPr>
            <a:xfrm>
              <a:off x="1439852" y="102199"/>
              <a:ext cx="3373682" cy="895007"/>
            </a:xfrm>
            <a:prstGeom prst="roundRect">
              <a:avLst>
                <a:gd name="adj" fmla="val 5838"/>
              </a:avLst>
            </a:prstGeom>
            <a:solidFill>
              <a:srgbClr val="96A0AF"/>
            </a:solidFill>
            <a:ln>
              <a:solidFill>
                <a:schemeClr val="accent4">
                  <a:lumMod val="75000"/>
                </a:schemeClr>
              </a:solidFill>
            </a:ln>
            <a:scene3d>
              <a:camera prst="orthographicFront"/>
              <a:lightRig rig="flood" dir="t"/>
            </a:scene3d>
            <a:sp3d prstMaterial="dkEdge">
              <a:bevelT w="165100" prst="coolSlant"/>
              <a:bevelB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6" name="Rectangle: Rounded Corners 4">
              <a:extLst>
                <a:ext uri="{FF2B5EF4-FFF2-40B4-BE49-F238E27FC236}">
                  <a16:creationId xmlns:a16="http://schemas.microsoft.com/office/drawing/2014/main" id="{4190DFD2-4E37-E045-82FE-570959122C38}"/>
                </a:ext>
              </a:extLst>
            </p:cNvPr>
            <p:cNvSpPr/>
            <p:nvPr/>
          </p:nvSpPr>
          <p:spPr>
            <a:xfrm>
              <a:off x="4971312" y="102199"/>
              <a:ext cx="3373682" cy="895007"/>
            </a:xfrm>
            <a:prstGeom prst="roundRect">
              <a:avLst>
                <a:gd name="adj" fmla="val 5838"/>
              </a:avLst>
            </a:prstGeom>
            <a:solidFill>
              <a:srgbClr val="D9DCE3"/>
            </a:solidFill>
            <a:ln>
              <a:solidFill>
                <a:schemeClr val="accent4">
                  <a:lumMod val="75000"/>
                </a:schemeClr>
              </a:solidFill>
            </a:ln>
            <a:scene3d>
              <a:camera prst="orthographicFront"/>
              <a:lightRig rig="flood" dir="t"/>
            </a:scene3d>
            <a:sp3d prstMaterial="dkEdge">
              <a:bevelT w="165100" prst="coolSlant"/>
              <a:bevelB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24" name="Rectangle: Rounded Corners 31">
              <a:extLst>
                <a:ext uri="{FF2B5EF4-FFF2-40B4-BE49-F238E27FC236}">
                  <a16:creationId xmlns:a16="http://schemas.microsoft.com/office/drawing/2014/main" id="{9191CBF1-6BE1-D24B-A075-BEB3163DC1FA}"/>
                </a:ext>
              </a:extLst>
            </p:cNvPr>
            <p:cNvSpPr/>
            <p:nvPr/>
          </p:nvSpPr>
          <p:spPr>
            <a:xfrm>
              <a:off x="8502772" y="102199"/>
              <a:ext cx="3373682" cy="895007"/>
            </a:xfrm>
            <a:prstGeom prst="roundRect">
              <a:avLst>
                <a:gd name="adj" fmla="val 5838"/>
              </a:avLst>
            </a:prstGeom>
            <a:solidFill>
              <a:srgbClr val="D9DCE3"/>
            </a:solidFill>
            <a:ln>
              <a:solidFill>
                <a:schemeClr val="accent4">
                  <a:lumMod val="75000"/>
                </a:schemeClr>
              </a:solidFill>
            </a:ln>
            <a:scene3d>
              <a:camera prst="orthographicFront"/>
              <a:lightRig rig="flood" dir="t"/>
            </a:scene3d>
            <a:sp3d prstMaterial="dkEdge">
              <a:bevelT w="165100" prst="coolSlant"/>
              <a:bevelB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0" name="Groupe 29">
            <a:extLst>
              <a:ext uri="{FF2B5EF4-FFF2-40B4-BE49-F238E27FC236}">
                <a16:creationId xmlns:a16="http://schemas.microsoft.com/office/drawing/2014/main" id="{C24D6D2B-2053-41D1-964F-467FC439098D}"/>
              </a:ext>
            </a:extLst>
          </p:cNvPr>
          <p:cNvGrpSpPr/>
          <p:nvPr/>
        </p:nvGrpSpPr>
        <p:grpSpPr>
          <a:xfrm>
            <a:off x="976920" y="4104076"/>
            <a:ext cx="10883123" cy="2568871"/>
            <a:chOff x="976920" y="4104076"/>
            <a:chExt cx="10883123" cy="2568871"/>
          </a:xfrm>
        </p:grpSpPr>
        <p:grpSp>
          <p:nvGrpSpPr>
            <p:cNvPr id="5" name="Groupe 4">
              <a:extLst>
                <a:ext uri="{FF2B5EF4-FFF2-40B4-BE49-F238E27FC236}">
                  <a16:creationId xmlns:a16="http://schemas.microsoft.com/office/drawing/2014/main" id="{DB6D93F3-7A3D-4A53-AB6B-B607354E9FF6}"/>
                </a:ext>
              </a:extLst>
            </p:cNvPr>
            <p:cNvGrpSpPr/>
            <p:nvPr/>
          </p:nvGrpSpPr>
          <p:grpSpPr>
            <a:xfrm>
              <a:off x="976920" y="4104875"/>
              <a:ext cx="5299076" cy="2568072"/>
              <a:chOff x="1156672" y="4104875"/>
              <a:chExt cx="5299076" cy="2568072"/>
            </a:xfrm>
          </p:grpSpPr>
          <p:sp>
            <p:nvSpPr>
              <p:cNvPr id="198" name="Rectangle: Rounded Corners 45">
                <a:extLst>
                  <a:ext uri="{FF2B5EF4-FFF2-40B4-BE49-F238E27FC236}">
                    <a16:creationId xmlns:a16="http://schemas.microsoft.com/office/drawing/2014/main" id="{B930284B-2922-4266-ACEB-CE87C7CBDD72}"/>
                  </a:ext>
                </a:extLst>
              </p:cNvPr>
              <p:cNvSpPr/>
              <p:nvPr/>
            </p:nvSpPr>
            <p:spPr>
              <a:xfrm>
                <a:off x="1156672" y="4110715"/>
                <a:ext cx="5299076" cy="2562232"/>
              </a:xfrm>
              <a:prstGeom prst="roundRect">
                <a:avLst>
                  <a:gd name="adj" fmla="val 8291"/>
                </a:avLst>
              </a:prstGeom>
              <a:gradFill flip="none" rotWithShape="1">
                <a:gsLst>
                  <a:gs pos="100000">
                    <a:schemeClr val="bg1"/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 w="19050">
                <a:solidFill>
                  <a:srgbClr val="D9D9D9"/>
                </a:solidFill>
                <a:prstDash val="solid"/>
              </a:ln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  <a:scene3d>
                <a:camera prst="orthographicFront"/>
                <a:lightRig rig="flood" dir="t"/>
              </a:scene3d>
              <a:sp3d extrusionH="76200" prstMaterial="dkEdge">
                <a:bevelT w="165100" prst="coolSlant"/>
                <a:bevelB w="165100" prst="coolSlant"/>
                <a:extrusionClr>
                  <a:schemeClr val="tx1"/>
                </a:extrusion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0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00" name="Rectangle: Rounded Corners 45">
                <a:extLst>
                  <a:ext uri="{FF2B5EF4-FFF2-40B4-BE49-F238E27FC236}">
                    <a16:creationId xmlns:a16="http://schemas.microsoft.com/office/drawing/2014/main" id="{EA875CFA-9B67-4B0D-A99A-489A5A0754B4}"/>
                  </a:ext>
                </a:extLst>
              </p:cNvPr>
              <p:cNvSpPr/>
              <p:nvPr/>
            </p:nvSpPr>
            <p:spPr>
              <a:xfrm>
                <a:off x="1156672" y="4104875"/>
                <a:ext cx="5299076" cy="544940"/>
              </a:xfrm>
              <a:prstGeom prst="round2SameRect">
                <a:avLst>
                  <a:gd name="adj1" fmla="val 33719"/>
                  <a:gd name="adj2" fmla="val 0"/>
                </a:avLst>
              </a:prstGeom>
              <a:solidFill>
                <a:srgbClr val="96A0AF"/>
              </a:solidFill>
              <a:ln>
                <a:solidFill>
                  <a:schemeClr val="accent4">
                    <a:lumMod val="75000"/>
                  </a:schemeClr>
                </a:solidFill>
              </a:ln>
              <a:scene3d>
                <a:camera prst="orthographicFront"/>
                <a:lightRig rig="flood" dir="t"/>
              </a:scene3d>
              <a:sp3d prstMaterial="dkEdge">
                <a:bevelT w="165100" prst="coolSlant"/>
                <a:bevelB w="1651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7" name="Groupe 6">
              <a:extLst>
                <a:ext uri="{FF2B5EF4-FFF2-40B4-BE49-F238E27FC236}">
                  <a16:creationId xmlns:a16="http://schemas.microsoft.com/office/drawing/2014/main" id="{2CE8C28E-6D82-4A49-9E5C-F3D661D03B3A}"/>
                </a:ext>
              </a:extLst>
            </p:cNvPr>
            <p:cNvGrpSpPr/>
            <p:nvPr/>
          </p:nvGrpSpPr>
          <p:grpSpPr>
            <a:xfrm>
              <a:off x="6560967" y="4104076"/>
              <a:ext cx="5299076" cy="2568072"/>
              <a:chOff x="6560967" y="4104076"/>
              <a:chExt cx="5299076" cy="2568072"/>
            </a:xfrm>
          </p:grpSpPr>
          <p:sp>
            <p:nvSpPr>
              <p:cNvPr id="203" name="Rectangle: Rounded Corners 45">
                <a:extLst>
                  <a:ext uri="{FF2B5EF4-FFF2-40B4-BE49-F238E27FC236}">
                    <a16:creationId xmlns:a16="http://schemas.microsoft.com/office/drawing/2014/main" id="{4438CE06-1746-4D2C-BA43-B8DFE1027479}"/>
                  </a:ext>
                </a:extLst>
              </p:cNvPr>
              <p:cNvSpPr/>
              <p:nvPr/>
            </p:nvSpPr>
            <p:spPr>
              <a:xfrm>
                <a:off x="6560967" y="4109916"/>
                <a:ext cx="5299076" cy="2562232"/>
              </a:xfrm>
              <a:prstGeom prst="roundRect">
                <a:avLst>
                  <a:gd name="adj" fmla="val 8291"/>
                </a:avLst>
              </a:prstGeom>
              <a:gradFill flip="none" rotWithShape="1">
                <a:gsLst>
                  <a:gs pos="100000">
                    <a:schemeClr val="bg1"/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 w="19050">
                <a:solidFill>
                  <a:srgbClr val="D9D9D9"/>
                </a:solidFill>
                <a:prstDash val="solid"/>
              </a:ln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  <a:scene3d>
                <a:camera prst="orthographicFront"/>
                <a:lightRig rig="flood" dir="t"/>
              </a:scene3d>
              <a:sp3d extrusionH="76200" prstMaterial="dkEdge">
                <a:bevelT w="165100" prst="coolSlant"/>
                <a:bevelB w="165100" prst="coolSlant"/>
                <a:extrusionClr>
                  <a:schemeClr val="tx1"/>
                </a:extrusion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0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05" name="Rectangle: Rounded Corners 45">
                <a:extLst>
                  <a:ext uri="{FF2B5EF4-FFF2-40B4-BE49-F238E27FC236}">
                    <a16:creationId xmlns:a16="http://schemas.microsoft.com/office/drawing/2014/main" id="{C512843D-72EC-4F3F-B6F4-4E3602B1A024}"/>
                  </a:ext>
                </a:extLst>
              </p:cNvPr>
              <p:cNvSpPr/>
              <p:nvPr/>
            </p:nvSpPr>
            <p:spPr>
              <a:xfrm>
                <a:off x="6560967" y="4104076"/>
                <a:ext cx="5299076" cy="544940"/>
              </a:xfrm>
              <a:prstGeom prst="round2SameRect">
                <a:avLst>
                  <a:gd name="adj1" fmla="val 33719"/>
                  <a:gd name="adj2" fmla="val 0"/>
                </a:avLst>
              </a:prstGeom>
              <a:solidFill>
                <a:srgbClr val="96A0AF"/>
              </a:solidFill>
              <a:ln>
                <a:solidFill>
                  <a:schemeClr val="accent4">
                    <a:lumMod val="75000"/>
                  </a:schemeClr>
                </a:solidFill>
              </a:ln>
              <a:scene3d>
                <a:camera prst="orthographicFront"/>
                <a:lightRig rig="flood" dir="t"/>
              </a:scene3d>
              <a:sp3d prstMaterial="dkEdge">
                <a:bevelT w="165100" prst="coolSlant"/>
                <a:bevelB w="1651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3" name="Groupe 2">
            <a:extLst>
              <a:ext uri="{FF2B5EF4-FFF2-40B4-BE49-F238E27FC236}">
                <a16:creationId xmlns:a16="http://schemas.microsoft.com/office/drawing/2014/main" id="{6F93F518-F758-4190-9DF7-9E7CF8209FCF}"/>
              </a:ext>
            </a:extLst>
          </p:cNvPr>
          <p:cNvGrpSpPr/>
          <p:nvPr/>
        </p:nvGrpSpPr>
        <p:grpSpPr>
          <a:xfrm>
            <a:off x="44386" y="1589225"/>
            <a:ext cx="612223" cy="4789961"/>
            <a:chOff x="44386" y="1425107"/>
            <a:chExt cx="612223" cy="4789961"/>
          </a:xfrm>
        </p:grpSpPr>
        <p:sp>
          <p:nvSpPr>
            <p:cNvPr id="135" name="Rectangle: Rounded Corners 38">
              <a:extLst>
                <a:ext uri="{FF2B5EF4-FFF2-40B4-BE49-F238E27FC236}">
                  <a16:creationId xmlns:a16="http://schemas.microsoft.com/office/drawing/2014/main" id="{59BC08BB-82F5-49F2-8424-829794179B83}"/>
                </a:ext>
              </a:extLst>
            </p:cNvPr>
            <p:cNvSpPr/>
            <p:nvPr/>
          </p:nvSpPr>
          <p:spPr>
            <a:xfrm>
              <a:off x="44386" y="1425107"/>
              <a:ext cx="612223" cy="627962"/>
            </a:xfrm>
            <a:prstGeom prst="roundRect">
              <a:avLst>
                <a:gd name="adj" fmla="val 8930"/>
              </a:avLst>
            </a:prstGeom>
            <a:solidFill>
              <a:srgbClr val="96A0AF"/>
            </a:solidFill>
            <a:ln>
              <a:solidFill>
                <a:schemeClr val="accent4">
                  <a:lumMod val="75000"/>
                </a:schemeClr>
              </a:solidFill>
            </a:ln>
            <a:scene3d>
              <a:camera prst="orthographicFront"/>
              <a:lightRig rig="flood" dir="t"/>
            </a:scene3d>
            <a:sp3d prstMaterial="dkEdge">
              <a:bevelT w="165100" prst="coolSlant"/>
              <a:bevelB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42" name="Rectangle: Rounded Corners 38">
              <a:extLst>
                <a:ext uri="{FF2B5EF4-FFF2-40B4-BE49-F238E27FC236}">
                  <a16:creationId xmlns:a16="http://schemas.microsoft.com/office/drawing/2014/main" id="{EAA34E40-3F2B-4891-8F13-77E2E4B0D385}"/>
                </a:ext>
              </a:extLst>
            </p:cNvPr>
            <p:cNvSpPr/>
            <p:nvPr/>
          </p:nvSpPr>
          <p:spPr>
            <a:xfrm>
              <a:off x="44386" y="2119477"/>
              <a:ext cx="612223" cy="627962"/>
            </a:xfrm>
            <a:prstGeom prst="roundRect">
              <a:avLst>
                <a:gd name="adj" fmla="val 8930"/>
              </a:avLst>
            </a:prstGeom>
            <a:solidFill>
              <a:srgbClr val="D9DCE3"/>
            </a:solidFill>
            <a:ln>
              <a:solidFill>
                <a:schemeClr val="accent4">
                  <a:lumMod val="75000"/>
                </a:schemeClr>
              </a:solidFill>
            </a:ln>
            <a:scene3d>
              <a:camera prst="orthographicFront"/>
              <a:lightRig rig="flood" dir="t"/>
            </a:scene3d>
            <a:sp3d prstMaterial="dkEdge">
              <a:bevelT w="165100" prst="coolSlant"/>
              <a:bevelB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49" name="Rectangle: Rounded Corners 38">
              <a:extLst>
                <a:ext uri="{FF2B5EF4-FFF2-40B4-BE49-F238E27FC236}">
                  <a16:creationId xmlns:a16="http://schemas.microsoft.com/office/drawing/2014/main" id="{4B54233B-B5F0-41BE-841E-5AE96A9A0F67}"/>
                </a:ext>
              </a:extLst>
            </p:cNvPr>
            <p:cNvSpPr/>
            <p:nvPr/>
          </p:nvSpPr>
          <p:spPr>
            <a:xfrm>
              <a:off x="44386" y="2813848"/>
              <a:ext cx="612223" cy="627962"/>
            </a:xfrm>
            <a:prstGeom prst="roundRect">
              <a:avLst>
                <a:gd name="adj" fmla="val 9882"/>
              </a:avLst>
            </a:prstGeom>
            <a:solidFill>
              <a:srgbClr val="D9DCE3"/>
            </a:solidFill>
            <a:ln>
              <a:solidFill>
                <a:schemeClr val="accent4">
                  <a:lumMod val="75000"/>
                </a:schemeClr>
              </a:solidFill>
            </a:ln>
            <a:scene3d>
              <a:camera prst="orthographicFront"/>
              <a:lightRig rig="flood" dir="t"/>
            </a:scene3d>
            <a:sp3d prstMaterial="dkEdge">
              <a:bevelT w="165100" prst="coolSlant"/>
              <a:bevelB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56" name="Rectangle: Rounded Corners 38">
              <a:extLst>
                <a:ext uri="{FF2B5EF4-FFF2-40B4-BE49-F238E27FC236}">
                  <a16:creationId xmlns:a16="http://schemas.microsoft.com/office/drawing/2014/main" id="{4B4A0465-1F29-408C-A614-D4A6B52105EC}"/>
                </a:ext>
              </a:extLst>
            </p:cNvPr>
            <p:cNvSpPr/>
            <p:nvPr/>
          </p:nvSpPr>
          <p:spPr>
            <a:xfrm>
              <a:off x="44386" y="3508218"/>
              <a:ext cx="612223" cy="627962"/>
            </a:xfrm>
            <a:prstGeom prst="roundRect">
              <a:avLst>
                <a:gd name="adj" fmla="val 9883"/>
              </a:avLst>
            </a:prstGeom>
            <a:solidFill>
              <a:srgbClr val="D9DCE3"/>
            </a:solidFill>
            <a:ln>
              <a:solidFill>
                <a:schemeClr val="accent4">
                  <a:lumMod val="75000"/>
                </a:schemeClr>
              </a:solidFill>
            </a:ln>
            <a:scene3d>
              <a:camera prst="orthographicFront"/>
              <a:lightRig rig="flood" dir="t"/>
            </a:scene3d>
            <a:sp3d prstMaterial="dkEdge">
              <a:bevelT w="165100" prst="coolSlant"/>
              <a:bevelB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208" name="Rectangle: Rounded Corners 38">
              <a:extLst>
                <a:ext uri="{FF2B5EF4-FFF2-40B4-BE49-F238E27FC236}">
                  <a16:creationId xmlns:a16="http://schemas.microsoft.com/office/drawing/2014/main" id="{1C0AD5DD-1E05-40FB-9BA4-44498AC179D5}"/>
                </a:ext>
              </a:extLst>
            </p:cNvPr>
            <p:cNvSpPr/>
            <p:nvPr/>
          </p:nvSpPr>
          <p:spPr>
            <a:xfrm>
              <a:off x="44386" y="4198365"/>
              <a:ext cx="612223" cy="627962"/>
            </a:xfrm>
            <a:prstGeom prst="roundRect">
              <a:avLst>
                <a:gd name="adj" fmla="val 8930"/>
              </a:avLst>
            </a:prstGeom>
            <a:solidFill>
              <a:srgbClr val="D9DCE3"/>
            </a:solidFill>
            <a:ln>
              <a:solidFill>
                <a:schemeClr val="accent4">
                  <a:lumMod val="75000"/>
                </a:schemeClr>
              </a:solidFill>
            </a:ln>
            <a:scene3d>
              <a:camera prst="orthographicFront"/>
              <a:lightRig rig="flood" dir="t"/>
            </a:scene3d>
            <a:sp3d prstMaterial="dkEdge">
              <a:bevelT w="165100" prst="coolSlant"/>
              <a:bevelB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209" name="Rectangle: Rounded Corners 38">
              <a:extLst>
                <a:ext uri="{FF2B5EF4-FFF2-40B4-BE49-F238E27FC236}">
                  <a16:creationId xmlns:a16="http://schemas.microsoft.com/office/drawing/2014/main" id="{66B04CB3-E52D-47DD-AF4A-06FD63AAE0B5}"/>
                </a:ext>
              </a:extLst>
            </p:cNvPr>
            <p:cNvSpPr/>
            <p:nvPr/>
          </p:nvSpPr>
          <p:spPr>
            <a:xfrm>
              <a:off x="44386" y="4892736"/>
              <a:ext cx="612223" cy="627962"/>
            </a:xfrm>
            <a:prstGeom prst="roundRect">
              <a:avLst>
                <a:gd name="adj" fmla="val 8930"/>
              </a:avLst>
            </a:prstGeom>
            <a:solidFill>
              <a:srgbClr val="D9DCE3"/>
            </a:solidFill>
            <a:ln>
              <a:solidFill>
                <a:schemeClr val="accent4">
                  <a:lumMod val="75000"/>
                </a:schemeClr>
              </a:solidFill>
            </a:ln>
            <a:scene3d>
              <a:camera prst="orthographicFront"/>
              <a:lightRig rig="flood" dir="t"/>
            </a:scene3d>
            <a:sp3d prstMaterial="dkEdge">
              <a:bevelT w="165100" prst="coolSlant"/>
              <a:bevelB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210" name="Rectangle: Rounded Corners 38">
              <a:extLst>
                <a:ext uri="{FF2B5EF4-FFF2-40B4-BE49-F238E27FC236}">
                  <a16:creationId xmlns:a16="http://schemas.microsoft.com/office/drawing/2014/main" id="{FE8C8929-AC17-440A-A335-A60571AA91BD}"/>
                </a:ext>
              </a:extLst>
            </p:cNvPr>
            <p:cNvSpPr/>
            <p:nvPr/>
          </p:nvSpPr>
          <p:spPr>
            <a:xfrm>
              <a:off x="44386" y="5587106"/>
              <a:ext cx="612223" cy="627962"/>
            </a:xfrm>
            <a:prstGeom prst="roundRect">
              <a:avLst>
                <a:gd name="adj" fmla="val 9882"/>
              </a:avLst>
            </a:prstGeom>
            <a:solidFill>
              <a:srgbClr val="D9DCE3"/>
            </a:solidFill>
            <a:ln>
              <a:solidFill>
                <a:schemeClr val="accent4">
                  <a:lumMod val="75000"/>
                </a:schemeClr>
              </a:solidFill>
            </a:ln>
            <a:scene3d>
              <a:camera prst="orthographicFront"/>
              <a:lightRig rig="flood" dir="t"/>
            </a:scene3d>
            <a:sp3d prstMaterial="dkEdge">
              <a:bevelT w="165100" prst="coolSlant"/>
              <a:bevelB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B758CA36-97BF-4E09-ACF4-0850E774B83F}"/>
              </a:ext>
            </a:extLst>
          </p:cNvPr>
          <p:cNvGrpSpPr/>
          <p:nvPr/>
        </p:nvGrpSpPr>
        <p:grpSpPr>
          <a:xfrm>
            <a:off x="977136" y="1272424"/>
            <a:ext cx="10883123" cy="2568871"/>
            <a:chOff x="977136" y="1272424"/>
            <a:chExt cx="10883123" cy="2568871"/>
          </a:xfrm>
        </p:grpSpPr>
        <p:grpSp>
          <p:nvGrpSpPr>
            <p:cNvPr id="18" name="Groupe 17">
              <a:extLst>
                <a:ext uri="{FF2B5EF4-FFF2-40B4-BE49-F238E27FC236}">
                  <a16:creationId xmlns:a16="http://schemas.microsoft.com/office/drawing/2014/main" id="{D1BEC6C0-C07B-43E9-8F0D-20DDC20DAB4A}"/>
                </a:ext>
              </a:extLst>
            </p:cNvPr>
            <p:cNvGrpSpPr/>
            <p:nvPr/>
          </p:nvGrpSpPr>
          <p:grpSpPr>
            <a:xfrm>
              <a:off x="977136" y="1273223"/>
              <a:ext cx="5299076" cy="2568072"/>
              <a:chOff x="977136" y="1273223"/>
              <a:chExt cx="5299076" cy="2568072"/>
            </a:xfrm>
          </p:grpSpPr>
          <p:sp>
            <p:nvSpPr>
              <p:cNvPr id="218" name="Rectangle: Rounded Corners 45">
                <a:extLst>
                  <a:ext uri="{FF2B5EF4-FFF2-40B4-BE49-F238E27FC236}">
                    <a16:creationId xmlns:a16="http://schemas.microsoft.com/office/drawing/2014/main" id="{3BD37994-A56D-4666-8FEA-FDDA8610436A}"/>
                  </a:ext>
                </a:extLst>
              </p:cNvPr>
              <p:cNvSpPr/>
              <p:nvPr/>
            </p:nvSpPr>
            <p:spPr>
              <a:xfrm>
                <a:off x="977136" y="1279063"/>
                <a:ext cx="5299076" cy="2562232"/>
              </a:xfrm>
              <a:prstGeom prst="roundRect">
                <a:avLst>
                  <a:gd name="adj" fmla="val 8291"/>
                </a:avLst>
              </a:prstGeom>
              <a:gradFill flip="none" rotWithShape="1">
                <a:gsLst>
                  <a:gs pos="100000">
                    <a:schemeClr val="bg1"/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 w="19050">
                <a:solidFill>
                  <a:srgbClr val="D9D9D9"/>
                </a:solidFill>
                <a:prstDash val="solid"/>
              </a:ln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  <a:scene3d>
                <a:camera prst="orthographicFront"/>
                <a:lightRig rig="flood" dir="t"/>
              </a:scene3d>
              <a:sp3d extrusionH="76200" prstMaterial="dkEdge">
                <a:bevelT w="165100" prst="coolSlant"/>
                <a:bevelB w="165100" prst="coolSlant"/>
                <a:extrusionClr>
                  <a:schemeClr val="tx1"/>
                </a:extrusion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0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20" name="Rectangle: Rounded Corners 45">
                <a:extLst>
                  <a:ext uri="{FF2B5EF4-FFF2-40B4-BE49-F238E27FC236}">
                    <a16:creationId xmlns:a16="http://schemas.microsoft.com/office/drawing/2014/main" id="{F47CCAA2-88A3-4E47-BC83-71892631D65C}"/>
                  </a:ext>
                </a:extLst>
              </p:cNvPr>
              <p:cNvSpPr/>
              <p:nvPr/>
            </p:nvSpPr>
            <p:spPr>
              <a:xfrm>
                <a:off x="977136" y="1273223"/>
                <a:ext cx="5299076" cy="544940"/>
              </a:xfrm>
              <a:prstGeom prst="round2SameRect">
                <a:avLst>
                  <a:gd name="adj1" fmla="val 33719"/>
                  <a:gd name="adj2" fmla="val 0"/>
                </a:avLst>
              </a:prstGeom>
              <a:solidFill>
                <a:srgbClr val="96A0AF"/>
              </a:solidFill>
              <a:ln>
                <a:solidFill>
                  <a:schemeClr val="accent4">
                    <a:lumMod val="75000"/>
                  </a:schemeClr>
                </a:solidFill>
              </a:ln>
              <a:scene3d>
                <a:camera prst="orthographicFront"/>
                <a:lightRig rig="flood" dir="t"/>
              </a:scene3d>
              <a:sp3d prstMaterial="dkEdge">
                <a:bevelT w="165100" prst="coolSlant"/>
                <a:bevelB w="1651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9" name="Groupe 8">
              <a:extLst>
                <a:ext uri="{FF2B5EF4-FFF2-40B4-BE49-F238E27FC236}">
                  <a16:creationId xmlns:a16="http://schemas.microsoft.com/office/drawing/2014/main" id="{276A90C5-2C91-44A8-BF1C-3B5EE9C2E598}"/>
                </a:ext>
              </a:extLst>
            </p:cNvPr>
            <p:cNvGrpSpPr/>
            <p:nvPr/>
          </p:nvGrpSpPr>
          <p:grpSpPr>
            <a:xfrm>
              <a:off x="6561183" y="1272424"/>
              <a:ext cx="5299076" cy="2568072"/>
              <a:chOff x="6561183" y="1358392"/>
              <a:chExt cx="5299076" cy="2568072"/>
            </a:xfrm>
          </p:grpSpPr>
          <p:sp>
            <p:nvSpPr>
              <p:cNvPr id="222" name="Rectangle: Rounded Corners 45">
                <a:extLst>
                  <a:ext uri="{FF2B5EF4-FFF2-40B4-BE49-F238E27FC236}">
                    <a16:creationId xmlns:a16="http://schemas.microsoft.com/office/drawing/2014/main" id="{22C1A9C0-83FD-403F-B040-CFC67DE5EB49}"/>
                  </a:ext>
                </a:extLst>
              </p:cNvPr>
              <p:cNvSpPr/>
              <p:nvPr/>
            </p:nvSpPr>
            <p:spPr>
              <a:xfrm>
                <a:off x="6561183" y="1364232"/>
                <a:ext cx="5299076" cy="2562232"/>
              </a:xfrm>
              <a:prstGeom prst="roundRect">
                <a:avLst>
                  <a:gd name="adj" fmla="val 8291"/>
                </a:avLst>
              </a:prstGeom>
              <a:gradFill flip="none" rotWithShape="1">
                <a:gsLst>
                  <a:gs pos="100000">
                    <a:schemeClr val="bg1"/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 w="19050">
                <a:solidFill>
                  <a:srgbClr val="D9D9D9"/>
                </a:solidFill>
                <a:prstDash val="solid"/>
              </a:ln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  <a:scene3d>
                <a:camera prst="orthographicFront"/>
                <a:lightRig rig="flood" dir="t"/>
              </a:scene3d>
              <a:sp3d extrusionH="76200" prstMaterial="dkEdge">
                <a:bevelT w="165100" prst="coolSlant"/>
                <a:bevelB w="165100" prst="coolSlant"/>
                <a:extrusionClr>
                  <a:schemeClr val="tx1"/>
                </a:extrusion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0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24" name="Rectangle: Rounded Corners 45">
                <a:extLst>
                  <a:ext uri="{FF2B5EF4-FFF2-40B4-BE49-F238E27FC236}">
                    <a16:creationId xmlns:a16="http://schemas.microsoft.com/office/drawing/2014/main" id="{757810DA-2338-4375-A833-BAEB66EAB3E7}"/>
                  </a:ext>
                </a:extLst>
              </p:cNvPr>
              <p:cNvSpPr/>
              <p:nvPr/>
            </p:nvSpPr>
            <p:spPr>
              <a:xfrm>
                <a:off x="6561183" y="1358392"/>
                <a:ext cx="5299076" cy="544940"/>
              </a:xfrm>
              <a:prstGeom prst="round2SameRect">
                <a:avLst>
                  <a:gd name="adj1" fmla="val 33719"/>
                  <a:gd name="adj2" fmla="val 0"/>
                </a:avLst>
              </a:prstGeom>
              <a:solidFill>
                <a:srgbClr val="96A0AF"/>
              </a:solidFill>
              <a:ln>
                <a:solidFill>
                  <a:schemeClr val="accent4">
                    <a:lumMod val="75000"/>
                  </a:schemeClr>
                </a:solidFill>
              </a:ln>
              <a:scene3d>
                <a:camera prst="orthographicFront"/>
                <a:lightRig rig="flood" dir="t"/>
              </a:scene3d>
              <a:sp3d prstMaterial="dkEdge">
                <a:bevelT w="165100" prst="coolSlant"/>
                <a:bevelB w="1651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solidFill>
                    <a:schemeClr val="bg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160852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2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6" grpId="0">
        <p:bldAsOne/>
      </p:bldGraphic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76">
            <a:extLst>
              <a:ext uri="{FF2B5EF4-FFF2-40B4-BE49-F238E27FC236}">
                <a16:creationId xmlns:a16="http://schemas.microsoft.com/office/drawing/2014/main" id="{4AEAEC87-07A0-416F-B960-87B1F01E7C0F}"/>
              </a:ext>
            </a:extLst>
          </p:cNvPr>
          <p:cNvSpPr/>
          <p:nvPr/>
        </p:nvSpPr>
        <p:spPr bwMode="auto">
          <a:xfrm rot="10800000">
            <a:off x="-37050" y="0"/>
            <a:ext cx="12266099" cy="1351883"/>
          </a:xfrm>
          <a:prstGeom prst="rect">
            <a:avLst/>
          </a:prstGeom>
          <a:gradFill flip="none" rotWithShape="1">
            <a:gsLst>
              <a:gs pos="58000">
                <a:srgbClr val="D5D5D6">
                  <a:alpha val="10000"/>
                </a:srgbClr>
              </a:gs>
              <a:gs pos="0">
                <a:srgbClr val="D5D5D6">
                  <a:alpha val="42000"/>
                </a:srgbClr>
              </a:gs>
              <a:gs pos="93000">
                <a:srgbClr val="D5D5D6">
                  <a:alpha val="0"/>
                </a:srgbClr>
              </a:gs>
            </a:gsLst>
            <a:lin ang="16200000" scaled="1"/>
            <a:tileRect/>
          </a:gradFill>
          <a:ln w="254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vert="horz" wrap="square" lIns="38100" tIns="38100" rIns="38100" bIns="381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619125" rtl="0" eaLnBrk="1" fontAlgn="base" latinLnBrk="0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100" b="0" i="0" u="none" strike="noStrike" cap="none" normalizeH="0" baseline="43000" dirty="0">
              <a:ln>
                <a:noFill/>
              </a:ln>
              <a:solidFill>
                <a:srgbClr val="818A93"/>
              </a:solidFill>
              <a:effectLst/>
              <a:latin typeface="Open Sans" charset="0"/>
              <a:ea typeface="Open Sans" charset="0"/>
              <a:cs typeface="Open Sans" charset="0"/>
              <a:sym typeface="Open Sans" charset="0"/>
            </a:endParaRPr>
          </a:p>
        </p:txBody>
      </p:sp>
      <p:sp>
        <p:nvSpPr>
          <p:cNvPr id="15" name="Rectangle: Rounded Corners 22">
            <a:extLst>
              <a:ext uri="{FF2B5EF4-FFF2-40B4-BE49-F238E27FC236}">
                <a16:creationId xmlns:a16="http://schemas.microsoft.com/office/drawing/2014/main" id="{AF83DD41-AB12-7F46-A945-E5B472348261}"/>
              </a:ext>
            </a:extLst>
          </p:cNvPr>
          <p:cNvSpPr/>
          <p:nvPr/>
        </p:nvSpPr>
        <p:spPr>
          <a:xfrm>
            <a:off x="2899300" y="122288"/>
            <a:ext cx="9172298" cy="468000"/>
          </a:xfrm>
          <a:prstGeom prst="roundRect">
            <a:avLst>
              <a:gd name="adj" fmla="val 5838"/>
            </a:avLst>
          </a:prstGeom>
          <a:solidFill>
            <a:srgbClr val="D9DCE3"/>
          </a:solidFill>
          <a:ln>
            <a:solidFill>
              <a:schemeClr val="accent1">
                <a:shade val="50000"/>
              </a:schemeClr>
            </a:solidFill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  <a:softEdge rad="12700"/>
          </a:effectLst>
          <a:scene3d>
            <a:camera prst="orthographicFront"/>
            <a:lightRig rig="threePt" dir="t"/>
          </a:scene3d>
          <a:sp3d prstMaterial="dkEdge"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" name="Groupe 9">
            <a:extLst>
              <a:ext uri="{FF2B5EF4-FFF2-40B4-BE49-F238E27FC236}">
                <a16:creationId xmlns:a16="http://schemas.microsoft.com/office/drawing/2014/main" id="{D134BC8F-C950-4725-AA8B-D8F09268B73E}"/>
              </a:ext>
            </a:extLst>
          </p:cNvPr>
          <p:cNvGrpSpPr/>
          <p:nvPr/>
        </p:nvGrpSpPr>
        <p:grpSpPr>
          <a:xfrm>
            <a:off x="2986997" y="223893"/>
            <a:ext cx="312799" cy="267673"/>
            <a:chOff x="3015573" y="252472"/>
            <a:chExt cx="312799" cy="267673"/>
          </a:xfrm>
        </p:grpSpPr>
        <p:sp>
          <p:nvSpPr>
            <p:cNvPr id="55" name="Circle: Hollow 96">
              <a:extLst>
                <a:ext uri="{FF2B5EF4-FFF2-40B4-BE49-F238E27FC236}">
                  <a16:creationId xmlns:a16="http://schemas.microsoft.com/office/drawing/2014/main" id="{2C32A963-0A9E-4A31-88C7-C9A90E670641}"/>
                </a:ext>
              </a:extLst>
            </p:cNvPr>
            <p:cNvSpPr/>
            <p:nvPr/>
          </p:nvSpPr>
          <p:spPr>
            <a:xfrm>
              <a:off x="3015573" y="252472"/>
              <a:ext cx="312799" cy="267673"/>
            </a:xfrm>
            <a:prstGeom prst="donut">
              <a:avLst>
                <a:gd name="adj" fmla="val 3871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 dirty="0">
                <a:solidFill>
                  <a:schemeClr val="tx1"/>
                </a:solidFill>
              </a:endParaRPr>
            </a:p>
          </p:txBody>
        </p:sp>
        <p:sp>
          <p:nvSpPr>
            <p:cNvPr id="56" name="Freeform: Shape 98">
              <a:extLst>
                <a:ext uri="{FF2B5EF4-FFF2-40B4-BE49-F238E27FC236}">
                  <a16:creationId xmlns:a16="http://schemas.microsoft.com/office/drawing/2014/main" id="{4E1446DC-2A86-4931-8103-3F1A18E68A72}"/>
                </a:ext>
              </a:extLst>
            </p:cNvPr>
            <p:cNvSpPr/>
            <p:nvPr/>
          </p:nvSpPr>
          <p:spPr>
            <a:xfrm>
              <a:off x="3085775" y="309491"/>
              <a:ext cx="1786" cy="1528"/>
            </a:xfrm>
            <a:custGeom>
              <a:avLst/>
              <a:gdLst/>
              <a:ahLst/>
              <a:cxnLst/>
              <a:rect l="l" t="t" r="r" b="b"/>
              <a:pathLst>
                <a:path w="9525" h="9525"/>
              </a:pathLst>
            </a:custGeom>
            <a:solidFill>
              <a:schemeClr val="tx1"/>
            </a:solidFill>
            <a:ln w="9525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 sz="675" dirty="0"/>
            </a:p>
          </p:txBody>
        </p:sp>
        <p:sp>
          <p:nvSpPr>
            <p:cNvPr id="57" name="Freeform: Shape 99">
              <a:extLst>
                <a:ext uri="{FF2B5EF4-FFF2-40B4-BE49-F238E27FC236}">
                  <a16:creationId xmlns:a16="http://schemas.microsoft.com/office/drawing/2014/main" id="{B200F6A2-5AD1-4529-ABD1-E4A55EAF60A9}"/>
                </a:ext>
              </a:extLst>
            </p:cNvPr>
            <p:cNvSpPr/>
            <p:nvPr/>
          </p:nvSpPr>
          <p:spPr>
            <a:xfrm>
              <a:off x="3090770" y="306962"/>
              <a:ext cx="164271" cy="152795"/>
            </a:xfrm>
            <a:custGeom>
              <a:avLst/>
              <a:gdLst>
                <a:gd name="connsiteX0" fmla="*/ 782955 w 876300"/>
                <a:gd name="connsiteY0" fmla="*/ 949643 h 952500"/>
                <a:gd name="connsiteX1" fmla="*/ 554355 w 876300"/>
                <a:gd name="connsiteY1" fmla="*/ 949643 h 952500"/>
                <a:gd name="connsiteX2" fmla="*/ 540068 w 876300"/>
                <a:gd name="connsiteY2" fmla="*/ 935355 h 952500"/>
                <a:gd name="connsiteX3" fmla="*/ 540068 w 876300"/>
                <a:gd name="connsiteY3" fmla="*/ 644843 h 952500"/>
                <a:gd name="connsiteX4" fmla="*/ 340043 w 876300"/>
                <a:gd name="connsiteY4" fmla="*/ 644843 h 952500"/>
                <a:gd name="connsiteX5" fmla="*/ 340043 w 876300"/>
                <a:gd name="connsiteY5" fmla="*/ 935355 h 952500"/>
                <a:gd name="connsiteX6" fmla="*/ 325755 w 876300"/>
                <a:gd name="connsiteY6" fmla="*/ 949643 h 952500"/>
                <a:gd name="connsiteX7" fmla="*/ 97155 w 876300"/>
                <a:gd name="connsiteY7" fmla="*/ 949643 h 952500"/>
                <a:gd name="connsiteX8" fmla="*/ 82868 w 876300"/>
                <a:gd name="connsiteY8" fmla="*/ 935355 h 952500"/>
                <a:gd name="connsiteX9" fmla="*/ 82868 w 876300"/>
                <a:gd name="connsiteY9" fmla="*/ 426720 h 952500"/>
                <a:gd name="connsiteX10" fmla="*/ 97155 w 876300"/>
                <a:gd name="connsiteY10" fmla="*/ 412433 h 952500"/>
                <a:gd name="connsiteX11" fmla="*/ 824865 w 876300"/>
                <a:gd name="connsiteY11" fmla="*/ 412433 h 952500"/>
                <a:gd name="connsiteX12" fmla="*/ 452438 w 876300"/>
                <a:gd name="connsiteY12" fmla="*/ 40958 h 952500"/>
                <a:gd name="connsiteX13" fmla="*/ 260033 w 876300"/>
                <a:gd name="connsiteY13" fmla="*/ 234315 h 952500"/>
                <a:gd name="connsiteX14" fmla="*/ 244793 w 876300"/>
                <a:gd name="connsiteY14" fmla="*/ 237173 h 952500"/>
                <a:gd name="connsiteX15" fmla="*/ 236220 w 876300"/>
                <a:gd name="connsiteY15" fmla="*/ 223838 h 952500"/>
                <a:gd name="connsiteX16" fmla="*/ 236220 w 876300"/>
                <a:gd name="connsiteY16" fmla="*/ 111443 h 952500"/>
                <a:gd name="connsiteX17" fmla="*/ 162878 w 876300"/>
                <a:gd name="connsiteY17" fmla="*/ 111443 h 952500"/>
                <a:gd name="connsiteX18" fmla="*/ 162878 w 876300"/>
                <a:gd name="connsiteY18" fmla="*/ 300038 h 952500"/>
                <a:gd name="connsiteX19" fmla="*/ 159068 w 876300"/>
                <a:gd name="connsiteY19" fmla="*/ 310515 h 952500"/>
                <a:gd name="connsiteX20" fmla="*/ 31432 w 876300"/>
                <a:gd name="connsiteY20" fmla="*/ 437198 h 952500"/>
                <a:gd name="connsiteX21" fmla="*/ 11430 w 876300"/>
                <a:gd name="connsiteY21" fmla="*/ 437198 h 952500"/>
                <a:gd name="connsiteX22" fmla="*/ 11430 w 876300"/>
                <a:gd name="connsiteY22" fmla="*/ 417195 h 952500"/>
                <a:gd name="connsiteX23" fmla="*/ 134303 w 876300"/>
                <a:gd name="connsiteY23" fmla="*/ 294323 h 952500"/>
                <a:gd name="connsiteX24" fmla="*/ 134303 w 876300"/>
                <a:gd name="connsiteY24" fmla="*/ 97155 h 952500"/>
                <a:gd name="connsiteX25" fmla="*/ 148590 w 876300"/>
                <a:gd name="connsiteY25" fmla="*/ 82868 h 952500"/>
                <a:gd name="connsiteX26" fmla="*/ 249555 w 876300"/>
                <a:gd name="connsiteY26" fmla="*/ 82868 h 952500"/>
                <a:gd name="connsiteX27" fmla="*/ 263843 w 876300"/>
                <a:gd name="connsiteY27" fmla="*/ 97155 h 952500"/>
                <a:gd name="connsiteX28" fmla="*/ 263843 w 876300"/>
                <a:gd name="connsiteY28" fmla="*/ 189548 h 952500"/>
                <a:gd name="connsiteX29" fmla="*/ 441960 w 876300"/>
                <a:gd name="connsiteY29" fmla="*/ 11430 h 952500"/>
                <a:gd name="connsiteX30" fmla="*/ 461963 w 876300"/>
                <a:gd name="connsiteY30" fmla="*/ 11430 h 952500"/>
                <a:gd name="connsiteX31" fmla="*/ 868680 w 876300"/>
                <a:gd name="connsiteY31" fmla="*/ 417195 h 952500"/>
                <a:gd name="connsiteX32" fmla="*/ 871538 w 876300"/>
                <a:gd name="connsiteY32" fmla="*/ 432435 h 952500"/>
                <a:gd name="connsiteX33" fmla="*/ 858203 w 876300"/>
                <a:gd name="connsiteY33" fmla="*/ 441008 h 952500"/>
                <a:gd name="connsiteX34" fmla="*/ 111443 w 876300"/>
                <a:gd name="connsiteY34" fmla="*/ 441008 h 952500"/>
                <a:gd name="connsiteX35" fmla="*/ 111443 w 876300"/>
                <a:gd name="connsiteY35" fmla="*/ 920115 h 952500"/>
                <a:gd name="connsiteX36" fmla="*/ 311468 w 876300"/>
                <a:gd name="connsiteY36" fmla="*/ 920115 h 952500"/>
                <a:gd name="connsiteX37" fmla="*/ 311468 w 876300"/>
                <a:gd name="connsiteY37" fmla="*/ 630555 h 952500"/>
                <a:gd name="connsiteX38" fmla="*/ 325755 w 876300"/>
                <a:gd name="connsiteY38" fmla="*/ 616268 h 952500"/>
                <a:gd name="connsiteX39" fmla="*/ 554355 w 876300"/>
                <a:gd name="connsiteY39" fmla="*/ 616268 h 952500"/>
                <a:gd name="connsiteX40" fmla="*/ 568643 w 876300"/>
                <a:gd name="connsiteY40" fmla="*/ 630555 h 952500"/>
                <a:gd name="connsiteX41" fmla="*/ 568643 w 876300"/>
                <a:gd name="connsiteY41" fmla="*/ 921068 h 952500"/>
                <a:gd name="connsiteX42" fmla="*/ 768668 w 876300"/>
                <a:gd name="connsiteY42" fmla="*/ 921068 h 952500"/>
                <a:gd name="connsiteX43" fmla="*/ 768668 w 876300"/>
                <a:gd name="connsiteY43" fmla="*/ 478155 h 952500"/>
                <a:gd name="connsiteX44" fmla="*/ 782955 w 876300"/>
                <a:gd name="connsiteY44" fmla="*/ 463868 h 952500"/>
                <a:gd name="connsiteX45" fmla="*/ 797243 w 876300"/>
                <a:gd name="connsiteY45" fmla="*/ 478155 h 952500"/>
                <a:gd name="connsiteX46" fmla="*/ 797243 w 876300"/>
                <a:gd name="connsiteY46" fmla="*/ 935355 h 952500"/>
                <a:gd name="connsiteX47" fmla="*/ 782955 w 876300"/>
                <a:gd name="connsiteY47" fmla="*/ 949643 h 95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876300" h="952500">
                  <a:moveTo>
                    <a:pt x="782955" y="949643"/>
                  </a:moveTo>
                  <a:lnTo>
                    <a:pt x="554355" y="949643"/>
                  </a:lnTo>
                  <a:cubicBezTo>
                    <a:pt x="546735" y="949643"/>
                    <a:pt x="540068" y="942975"/>
                    <a:pt x="540068" y="935355"/>
                  </a:cubicBezTo>
                  <a:lnTo>
                    <a:pt x="540068" y="644843"/>
                  </a:lnTo>
                  <a:lnTo>
                    <a:pt x="340043" y="644843"/>
                  </a:lnTo>
                  <a:lnTo>
                    <a:pt x="340043" y="935355"/>
                  </a:lnTo>
                  <a:cubicBezTo>
                    <a:pt x="340043" y="942975"/>
                    <a:pt x="333375" y="949643"/>
                    <a:pt x="325755" y="949643"/>
                  </a:cubicBezTo>
                  <a:lnTo>
                    <a:pt x="97155" y="949643"/>
                  </a:lnTo>
                  <a:cubicBezTo>
                    <a:pt x="89535" y="949643"/>
                    <a:pt x="82868" y="942975"/>
                    <a:pt x="82868" y="935355"/>
                  </a:cubicBezTo>
                  <a:lnTo>
                    <a:pt x="82868" y="426720"/>
                  </a:lnTo>
                  <a:cubicBezTo>
                    <a:pt x="82868" y="419100"/>
                    <a:pt x="89535" y="412433"/>
                    <a:pt x="97155" y="412433"/>
                  </a:cubicBezTo>
                  <a:lnTo>
                    <a:pt x="824865" y="412433"/>
                  </a:lnTo>
                  <a:lnTo>
                    <a:pt x="452438" y="40958"/>
                  </a:lnTo>
                  <a:lnTo>
                    <a:pt x="260033" y="234315"/>
                  </a:lnTo>
                  <a:cubicBezTo>
                    <a:pt x="256223" y="238125"/>
                    <a:pt x="249555" y="240030"/>
                    <a:pt x="244793" y="237173"/>
                  </a:cubicBezTo>
                  <a:cubicBezTo>
                    <a:pt x="239078" y="235268"/>
                    <a:pt x="236220" y="229553"/>
                    <a:pt x="236220" y="223838"/>
                  </a:cubicBezTo>
                  <a:lnTo>
                    <a:pt x="236220" y="111443"/>
                  </a:lnTo>
                  <a:lnTo>
                    <a:pt x="162878" y="111443"/>
                  </a:lnTo>
                  <a:lnTo>
                    <a:pt x="162878" y="300038"/>
                  </a:lnTo>
                  <a:cubicBezTo>
                    <a:pt x="162878" y="303848"/>
                    <a:pt x="160973" y="307658"/>
                    <a:pt x="159068" y="310515"/>
                  </a:cubicBezTo>
                  <a:lnTo>
                    <a:pt x="31432" y="437198"/>
                  </a:lnTo>
                  <a:cubicBezTo>
                    <a:pt x="25718" y="442913"/>
                    <a:pt x="17145" y="442913"/>
                    <a:pt x="11430" y="437198"/>
                  </a:cubicBezTo>
                  <a:cubicBezTo>
                    <a:pt x="5715" y="431483"/>
                    <a:pt x="5715" y="422910"/>
                    <a:pt x="11430" y="417195"/>
                  </a:cubicBezTo>
                  <a:lnTo>
                    <a:pt x="134303" y="294323"/>
                  </a:lnTo>
                  <a:lnTo>
                    <a:pt x="134303" y="97155"/>
                  </a:lnTo>
                  <a:cubicBezTo>
                    <a:pt x="134303" y="89535"/>
                    <a:pt x="140970" y="82868"/>
                    <a:pt x="148590" y="82868"/>
                  </a:cubicBezTo>
                  <a:lnTo>
                    <a:pt x="249555" y="82868"/>
                  </a:lnTo>
                  <a:cubicBezTo>
                    <a:pt x="257175" y="82868"/>
                    <a:pt x="263843" y="89535"/>
                    <a:pt x="263843" y="97155"/>
                  </a:cubicBezTo>
                  <a:lnTo>
                    <a:pt x="263843" y="189548"/>
                  </a:lnTo>
                  <a:lnTo>
                    <a:pt x="441960" y="11430"/>
                  </a:lnTo>
                  <a:cubicBezTo>
                    <a:pt x="447675" y="5715"/>
                    <a:pt x="456248" y="5715"/>
                    <a:pt x="461963" y="11430"/>
                  </a:cubicBezTo>
                  <a:lnTo>
                    <a:pt x="868680" y="417195"/>
                  </a:lnTo>
                  <a:cubicBezTo>
                    <a:pt x="872490" y="421005"/>
                    <a:pt x="874395" y="427673"/>
                    <a:pt x="871538" y="432435"/>
                  </a:cubicBezTo>
                  <a:cubicBezTo>
                    <a:pt x="869633" y="438150"/>
                    <a:pt x="863918" y="441008"/>
                    <a:pt x="858203" y="441008"/>
                  </a:cubicBezTo>
                  <a:lnTo>
                    <a:pt x="111443" y="441008"/>
                  </a:lnTo>
                  <a:lnTo>
                    <a:pt x="111443" y="920115"/>
                  </a:lnTo>
                  <a:lnTo>
                    <a:pt x="311468" y="920115"/>
                  </a:lnTo>
                  <a:lnTo>
                    <a:pt x="311468" y="630555"/>
                  </a:lnTo>
                  <a:cubicBezTo>
                    <a:pt x="311468" y="622935"/>
                    <a:pt x="318135" y="616268"/>
                    <a:pt x="325755" y="616268"/>
                  </a:cubicBezTo>
                  <a:lnTo>
                    <a:pt x="554355" y="616268"/>
                  </a:lnTo>
                  <a:cubicBezTo>
                    <a:pt x="561975" y="616268"/>
                    <a:pt x="568643" y="622935"/>
                    <a:pt x="568643" y="630555"/>
                  </a:cubicBezTo>
                  <a:lnTo>
                    <a:pt x="568643" y="921068"/>
                  </a:lnTo>
                  <a:lnTo>
                    <a:pt x="768668" y="921068"/>
                  </a:lnTo>
                  <a:lnTo>
                    <a:pt x="768668" y="478155"/>
                  </a:lnTo>
                  <a:cubicBezTo>
                    <a:pt x="768668" y="470535"/>
                    <a:pt x="775335" y="463868"/>
                    <a:pt x="782955" y="463868"/>
                  </a:cubicBezTo>
                  <a:cubicBezTo>
                    <a:pt x="790575" y="463868"/>
                    <a:pt x="797243" y="470535"/>
                    <a:pt x="797243" y="478155"/>
                  </a:cubicBezTo>
                  <a:lnTo>
                    <a:pt x="797243" y="935355"/>
                  </a:lnTo>
                  <a:cubicBezTo>
                    <a:pt x="797243" y="942975"/>
                    <a:pt x="790575" y="949643"/>
                    <a:pt x="782955" y="949643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 sz="675" dirty="0"/>
            </a:p>
          </p:txBody>
        </p:sp>
      </p:grpSp>
      <p:sp>
        <p:nvSpPr>
          <p:cNvPr id="34" name="Rectangle: Rounded Corners 22">
            <a:extLst>
              <a:ext uri="{FF2B5EF4-FFF2-40B4-BE49-F238E27FC236}">
                <a16:creationId xmlns:a16="http://schemas.microsoft.com/office/drawing/2014/main" id="{31253315-0CE0-4100-AE83-A3FF53253696}"/>
              </a:ext>
            </a:extLst>
          </p:cNvPr>
          <p:cNvSpPr/>
          <p:nvPr/>
        </p:nvSpPr>
        <p:spPr>
          <a:xfrm>
            <a:off x="81941" y="122288"/>
            <a:ext cx="2433796" cy="468000"/>
          </a:xfrm>
          <a:prstGeom prst="roundRect">
            <a:avLst>
              <a:gd name="adj" fmla="val 5838"/>
            </a:avLst>
          </a:prstGeom>
          <a:solidFill>
            <a:srgbClr val="D9DCE3"/>
          </a:solidFill>
          <a:ln>
            <a:solidFill>
              <a:schemeClr val="accent1">
                <a:shade val="50000"/>
              </a:schemeClr>
            </a:solidFill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  <a:softEdge rad="12700"/>
          </a:effectLst>
          <a:scene3d>
            <a:camera prst="orthographicFront"/>
            <a:lightRig rig="threePt" dir="t"/>
          </a:scene3d>
          <a:sp3d prstMaterial="dkEdge"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Tw Cen MT Condensed" panose="020B0606020104020203" pitchFamily="34" charset="0"/>
              </a:rPr>
              <a:t>Visuals                  Tables</a:t>
            </a:r>
          </a:p>
        </p:txBody>
      </p:sp>
      <p:sp>
        <p:nvSpPr>
          <p:cNvPr id="39" name="Freeform: Shape 40">
            <a:extLst>
              <a:ext uri="{FF2B5EF4-FFF2-40B4-BE49-F238E27FC236}">
                <a16:creationId xmlns:a16="http://schemas.microsoft.com/office/drawing/2014/main" id="{A1965983-867E-404A-9DB5-EDB747A25269}"/>
              </a:ext>
            </a:extLst>
          </p:cNvPr>
          <p:cNvSpPr/>
          <p:nvPr/>
        </p:nvSpPr>
        <p:spPr>
          <a:xfrm rot="16200000" flipV="1">
            <a:off x="-360000" y="3079592"/>
            <a:ext cx="6120000" cy="180000"/>
          </a:xfrm>
          <a:custGeom>
            <a:avLst/>
            <a:gdLst>
              <a:gd name="connsiteX0" fmla="*/ 0 w 2779312"/>
              <a:gd name="connsiteY0" fmla="*/ 0 h 95677"/>
              <a:gd name="connsiteX1" fmla="*/ 2779312 w 2779312"/>
              <a:gd name="connsiteY1" fmla="*/ 0 h 95677"/>
              <a:gd name="connsiteX2" fmla="*/ 2779312 w 2779312"/>
              <a:gd name="connsiteY2" fmla="*/ 95677 h 95677"/>
              <a:gd name="connsiteX3" fmla="*/ 40539 w 2779312"/>
              <a:gd name="connsiteY3" fmla="*/ 95677 h 95677"/>
              <a:gd name="connsiteX0" fmla="*/ 0 w 2779312"/>
              <a:gd name="connsiteY0" fmla="*/ 0 h 107904"/>
              <a:gd name="connsiteX1" fmla="*/ 2779312 w 2779312"/>
              <a:gd name="connsiteY1" fmla="*/ 0 h 107904"/>
              <a:gd name="connsiteX2" fmla="*/ 2779312 w 2779312"/>
              <a:gd name="connsiteY2" fmla="*/ 95677 h 107904"/>
              <a:gd name="connsiteX3" fmla="*/ 7463 w 2779312"/>
              <a:gd name="connsiteY3" fmla="*/ 107904 h 107904"/>
              <a:gd name="connsiteX4" fmla="*/ 0 w 2779312"/>
              <a:gd name="connsiteY4" fmla="*/ 0 h 107904"/>
              <a:gd name="connsiteX0" fmla="*/ 0 w 2779312"/>
              <a:gd name="connsiteY0" fmla="*/ 0 h 107904"/>
              <a:gd name="connsiteX1" fmla="*/ 2779312 w 2779312"/>
              <a:gd name="connsiteY1" fmla="*/ 0 h 107904"/>
              <a:gd name="connsiteX2" fmla="*/ 2779312 w 2779312"/>
              <a:gd name="connsiteY2" fmla="*/ 95677 h 107904"/>
              <a:gd name="connsiteX3" fmla="*/ 16912 w 2779312"/>
              <a:gd name="connsiteY3" fmla="*/ 107904 h 107904"/>
              <a:gd name="connsiteX4" fmla="*/ 0 w 2779312"/>
              <a:gd name="connsiteY4" fmla="*/ 0 h 107904"/>
              <a:gd name="connsiteX0" fmla="*/ 0 w 2779312"/>
              <a:gd name="connsiteY0" fmla="*/ 0 h 107904"/>
              <a:gd name="connsiteX1" fmla="*/ 2779312 w 2779312"/>
              <a:gd name="connsiteY1" fmla="*/ 0 h 107904"/>
              <a:gd name="connsiteX2" fmla="*/ 2779312 w 2779312"/>
              <a:gd name="connsiteY2" fmla="*/ 95677 h 107904"/>
              <a:gd name="connsiteX3" fmla="*/ 5613 w 2779312"/>
              <a:gd name="connsiteY3" fmla="*/ 107904 h 107904"/>
              <a:gd name="connsiteX4" fmla="*/ 0 w 2779312"/>
              <a:gd name="connsiteY4" fmla="*/ 0 h 107904"/>
              <a:gd name="connsiteX0" fmla="*/ 0 w 2779313"/>
              <a:gd name="connsiteY0" fmla="*/ 0 h 107904"/>
              <a:gd name="connsiteX1" fmla="*/ 2779313 w 2779313"/>
              <a:gd name="connsiteY1" fmla="*/ 0 h 107904"/>
              <a:gd name="connsiteX2" fmla="*/ 2779313 w 2779313"/>
              <a:gd name="connsiteY2" fmla="*/ 95677 h 107904"/>
              <a:gd name="connsiteX3" fmla="*/ 5614 w 2779313"/>
              <a:gd name="connsiteY3" fmla="*/ 107904 h 107904"/>
              <a:gd name="connsiteX4" fmla="*/ 0 w 2779313"/>
              <a:gd name="connsiteY4" fmla="*/ 0 h 107904"/>
              <a:gd name="connsiteX0" fmla="*/ 1455 w 2780768"/>
              <a:gd name="connsiteY0" fmla="*/ 0 h 107904"/>
              <a:gd name="connsiteX1" fmla="*/ 2780768 w 2780768"/>
              <a:gd name="connsiteY1" fmla="*/ 0 h 107904"/>
              <a:gd name="connsiteX2" fmla="*/ 2780768 w 2780768"/>
              <a:gd name="connsiteY2" fmla="*/ 95677 h 107904"/>
              <a:gd name="connsiteX3" fmla="*/ 7069 w 2780768"/>
              <a:gd name="connsiteY3" fmla="*/ 107904 h 107904"/>
              <a:gd name="connsiteX4" fmla="*/ 1455 w 2780768"/>
              <a:gd name="connsiteY4" fmla="*/ 0 h 107904"/>
              <a:gd name="connsiteX0" fmla="*/ 1455 w 2780768"/>
              <a:gd name="connsiteY0" fmla="*/ 0 h 107904"/>
              <a:gd name="connsiteX1" fmla="*/ 2780768 w 2780768"/>
              <a:gd name="connsiteY1" fmla="*/ 0 h 107904"/>
              <a:gd name="connsiteX2" fmla="*/ 2780768 w 2780768"/>
              <a:gd name="connsiteY2" fmla="*/ 95677 h 107904"/>
              <a:gd name="connsiteX3" fmla="*/ 7069 w 2780768"/>
              <a:gd name="connsiteY3" fmla="*/ 107904 h 107904"/>
              <a:gd name="connsiteX4" fmla="*/ 1455 w 2780768"/>
              <a:gd name="connsiteY4" fmla="*/ 0 h 107904"/>
              <a:gd name="connsiteX0" fmla="*/ 0 w 2779313"/>
              <a:gd name="connsiteY0" fmla="*/ 0 h 107904"/>
              <a:gd name="connsiteX1" fmla="*/ 2779313 w 2779313"/>
              <a:gd name="connsiteY1" fmla="*/ 0 h 107904"/>
              <a:gd name="connsiteX2" fmla="*/ 2779313 w 2779313"/>
              <a:gd name="connsiteY2" fmla="*/ 95677 h 107904"/>
              <a:gd name="connsiteX3" fmla="*/ 5614 w 2779313"/>
              <a:gd name="connsiteY3" fmla="*/ 107904 h 107904"/>
              <a:gd name="connsiteX4" fmla="*/ 0 w 2779313"/>
              <a:gd name="connsiteY4" fmla="*/ 0 h 107904"/>
              <a:gd name="connsiteX0" fmla="*/ 977 w 2778732"/>
              <a:gd name="connsiteY0" fmla="*/ 0 h 110325"/>
              <a:gd name="connsiteX1" fmla="*/ 2778732 w 2778732"/>
              <a:gd name="connsiteY1" fmla="*/ 2421 h 110325"/>
              <a:gd name="connsiteX2" fmla="*/ 2778732 w 2778732"/>
              <a:gd name="connsiteY2" fmla="*/ 98098 h 110325"/>
              <a:gd name="connsiteX3" fmla="*/ 5033 w 2778732"/>
              <a:gd name="connsiteY3" fmla="*/ 110325 h 110325"/>
              <a:gd name="connsiteX4" fmla="*/ 977 w 2778732"/>
              <a:gd name="connsiteY4" fmla="*/ 0 h 110325"/>
              <a:gd name="connsiteX0" fmla="*/ 1905 w 2779660"/>
              <a:gd name="connsiteY0" fmla="*/ 0 h 110325"/>
              <a:gd name="connsiteX1" fmla="*/ 2779660 w 2779660"/>
              <a:gd name="connsiteY1" fmla="*/ 2421 h 110325"/>
              <a:gd name="connsiteX2" fmla="*/ 2779660 w 2779660"/>
              <a:gd name="connsiteY2" fmla="*/ 98098 h 110325"/>
              <a:gd name="connsiteX3" fmla="*/ 5961 w 2779660"/>
              <a:gd name="connsiteY3" fmla="*/ 110325 h 110325"/>
              <a:gd name="connsiteX4" fmla="*/ 1905 w 2779660"/>
              <a:gd name="connsiteY4" fmla="*/ 0 h 110325"/>
              <a:gd name="connsiteX0" fmla="*/ 1409 w 2779164"/>
              <a:gd name="connsiteY0" fmla="*/ 0 h 110325"/>
              <a:gd name="connsiteX1" fmla="*/ 2779164 w 2779164"/>
              <a:gd name="connsiteY1" fmla="*/ 2421 h 110325"/>
              <a:gd name="connsiteX2" fmla="*/ 2779164 w 2779164"/>
              <a:gd name="connsiteY2" fmla="*/ 98098 h 110325"/>
              <a:gd name="connsiteX3" fmla="*/ 5465 w 2779164"/>
              <a:gd name="connsiteY3" fmla="*/ 110325 h 110325"/>
              <a:gd name="connsiteX4" fmla="*/ 1409 w 2779164"/>
              <a:gd name="connsiteY4" fmla="*/ 0 h 110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9164" h="110325">
                <a:moveTo>
                  <a:pt x="1409" y="0"/>
                </a:moveTo>
                <a:lnTo>
                  <a:pt x="2779164" y="2421"/>
                </a:lnTo>
                <a:lnTo>
                  <a:pt x="2779164" y="98098"/>
                </a:lnTo>
                <a:lnTo>
                  <a:pt x="5465" y="110325"/>
                </a:lnTo>
                <a:cubicBezTo>
                  <a:pt x="-8048" y="78433"/>
                  <a:pt x="8682" y="37941"/>
                  <a:pt x="1409" y="0"/>
                </a:cubicBezTo>
                <a:close/>
              </a:path>
            </a:pathLst>
          </a:custGeom>
          <a:ln>
            <a:noFill/>
          </a:ln>
          <a:scene3d>
            <a:camera prst="orthographicFront"/>
            <a:lightRig rig="twoPt" dir="t"/>
          </a:scene3d>
          <a:sp3d contourW="12700" prstMaterial="dkEdge">
            <a:bevelT w="38100" h="374650" prst="hardEdge"/>
            <a:bevelB w="38100" h="0" prst="cross"/>
            <a:extrusionClr>
              <a:schemeClr val="accent1">
                <a:lumMod val="75000"/>
              </a:schemeClr>
            </a:extrusionClr>
            <a:contourClr>
              <a:schemeClr val="accent1">
                <a:lumMod val="7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 dirty="0"/>
          </a:p>
        </p:txBody>
      </p:sp>
      <p:grpSp>
        <p:nvGrpSpPr>
          <p:cNvPr id="36" name="Groupe 35">
            <a:extLst>
              <a:ext uri="{FF2B5EF4-FFF2-40B4-BE49-F238E27FC236}">
                <a16:creationId xmlns:a16="http://schemas.microsoft.com/office/drawing/2014/main" id="{4A2D3983-6F20-4FA9-9880-376C5E06DBCA}"/>
              </a:ext>
            </a:extLst>
          </p:cNvPr>
          <p:cNvGrpSpPr/>
          <p:nvPr/>
        </p:nvGrpSpPr>
        <p:grpSpPr>
          <a:xfrm>
            <a:off x="70415" y="792213"/>
            <a:ext cx="12024000" cy="6002947"/>
            <a:chOff x="70415" y="792213"/>
            <a:chExt cx="12024000" cy="6002947"/>
          </a:xfrm>
        </p:grpSpPr>
        <p:sp>
          <p:nvSpPr>
            <p:cNvPr id="40" name="Rectangle : coins arrondis 39">
              <a:extLst>
                <a:ext uri="{FF2B5EF4-FFF2-40B4-BE49-F238E27FC236}">
                  <a16:creationId xmlns:a16="http://schemas.microsoft.com/office/drawing/2014/main" id="{D726FC9C-420F-4DDC-94FA-435676DDC078}"/>
                </a:ext>
              </a:extLst>
            </p:cNvPr>
            <p:cNvSpPr/>
            <p:nvPr/>
          </p:nvSpPr>
          <p:spPr>
            <a:xfrm>
              <a:off x="70415" y="792857"/>
              <a:ext cx="2433796" cy="360000"/>
            </a:xfrm>
            <a:prstGeom prst="roundRect">
              <a:avLst/>
            </a:prstGeom>
            <a:solidFill>
              <a:srgbClr val="D9DCE3"/>
            </a:solidFill>
            <a:ln>
              <a:solidFill>
                <a:schemeClr val="accent1">
                  <a:shade val="50000"/>
                </a:schemeClr>
              </a:solidFill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  <a:softEdge rad="12700"/>
            </a:effectLst>
            <a:scene3d>
              <a:camera prst="orthographicFront"/>
              <a:lightRig rig="threePt" dir="t"/>
            </a:scene3d>
            <a:sp3d prstMaterial="dkEdge">
              <a:bevelT/>
              <a:bevelB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tx1"/>
                  </a:solidFill>
                  <a:latin typeface="Tw Cen MT Condensed" panose="020B0606020104020203" pitchFamily="34" charset="0"/>
                </a:rPr>
                <a:t>Report Filters</a:t>
              </a:r>
              <a:endParaRPr lang="fr-FR" sz="2000" b="1" dirty="0">
                <a:solidFill>
                  <a:schemeClr val="tx1"/>
                </a:solidFill>
                <a:latin typeface="Tw Cen MT Condensed" panose="020B0606020104020203" pitchFamily="34" charset="0"/>
              </a:endParaRPr>
            </a:p>
          </p:txBody>
        </p:sp>
        <p:sp>
          <p:nvSpPr>
            <p:cNvPr id="50" name="Rectangle: Rounded Corners 45">
              <a:extLst>
                <a:ext uri="{FF2B5EF4-FFF2-40B4-BE49-F238E27FC236}">
                  <a16:creationId xmlns:a16="http://schemas.microsoft.com/office/drawing/2014/main" id="{96983D78-A628-48A3-B40A-8E1EE723F7E6}"/>
                </a:ext>
              </a:extLst>
            </p:cNvPr>
            <p:cNvSpPr/>
            <p:nvPr/>
          </p:nvSpPr>
          <p:spPr>
            <a:xfrm>
              <a:off x="2865272" y="792392"/>
              <a:ext cx="2984503" cy="326384"/>
            </a:xfrm>
            <a:prstGeom prst="round2SameRect">
              <a:avLst>
                <a:gd name="adj1" fmla="val 33719"/>
                <a:gd name="adj2" fmla="val 0"/>
              </a:avLst>
            </a:prstGeom>
            <a:solidFill>
              <a:srgbClr val="D9DCE3"/>
            </a:solidFill>
            <a:ln w="19050">
              <a:solidFill>
                <a:schemeClr val="tx1"/>
              </a:solidFill>
              <a:prstDash val="solid"/>
            </a:ln>
            <a:effectLst>
              <a:glow rad="101600">
                <a:schemeClr val="accent3">
                  <a:satMod val="175000"/>
                  <a:alpha val="40000"/>
                </a:schemeClr>
              </a:glow>
            </a:effectLst>
            <a:scene3d>
              <a:camera prst="orthographicFront"/>
              <a:lightRig rig="flat" dir="t"/>
            </a:scene3d>
            <a:sp3d extrusionH="76200" prstMaterial="dkEdge">
              <a:bevelT w="88900" h="381000" prst="cross"/>
              <a:bevelB w="88900" h="381000" prst="cross"/>
              <a:extrusionClr>
                <a:schemeClr val="accent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58" name="Rectangle: Rounded Corners 45">
              <a:extLst>
                <a:ext uri="{FF2B5EF4-FFF2-40B4-BE49-F238E27FC236}">
                  <a16:creationId xmlns:a16="http://schemas.microsoft.com/office/drawing/2014/main" id="{C3FD3F36-2489-4BAF-A4B6-5E8D308A3922}"/>
                </a:ext>
              </a:extLst>
            </p:cNvPr>
            <p:cNvSpPr/>
            <p:nvPr/>
          </p:nvSpPr>
          <p:spPr>
            <a:xfrm>
              <a:off x="5962476" y="792213"/>
              <a:ext cx="2984503" cy="326384"/>
            </a:xfrm>
            <a:prstGeom prst="round2SameRect">
              <a:avLst>
                <a:gd name="adj1" fmla="val 33719"/>
                <a:gd name="adj2" fmla="val 0"/>
              </a:avLst>
            </a:prstGeom>
            <a:solidFill>
              <a:srgbClr val="D9DCE3"/>
            </a:solidFill>
            <a:ln w="19050">
              <a:solidFill>
                <a:schemeClr val="tx1"/>
              </a:solidFill>
              <a:prstDash val="solid"/>
            </a:ln>
            <a:effectLst>
              <a:glow rad="101600">
                <a:schemeClr val="accent3">
                  <a:satMod val="175000"/>
                  <a:alpha val="40000"/>
                </a:schemeClr>
              </a:glow>
            </a:effectLst>
            <a:scene3d>
              <a:camera prst="orthographicFront"/>
              <a:lightRig rig="flat" dir="t"/>
            </a:scene3d>
            <a:sp3d extrusionH="76200" prstMaterial="dkEdge">
              <a:bevelT w="88900" h="381000" prst="cross"/>
              <a:bevelB w="88900" h="381000" prst="cross"/>
              <a:extrusionClr>
                <a:schemeClr val="accent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E31AA0AC-D63A-4044-BA80-51299EF827E0}"/>
                </a:ext>
              </a:extLst>
            </p:cNvPr>
            <p:cNvSpPr/>
            <p:nvPr/>
          </p:nvSpPr>
          <p:spPr>
            <a:xfrm>
              <a:off x="2865272" y="1124921"/>
              <a:ext cx="2984503" cy="2304000"/>
            </a:xfrm>
            <a:prstGeom prst="rect">
              <a:avLst/>
            </a:prstGeom>
            <a:solidFill>
              <a:schemeClr val="tx2"/>
            </a:solidFill>
            <a:ln w="19050">
              <a:solidFill>
                <a:schemeClr val="tx1"/>
              </a:solidFill>
              <a:prstDash val="solid"/>
            </a:ln>
            <a:effectLst>
              <a:glow rad="50800">
                <a:schemeClr val="tx1">
                  <a:alpha val="40000"/>
                </a:schemeClr>
              </a:glow>
            </a:effectLst>
            <a:scene3d>
              <a:camera prst="orthographicFront"/>
              <a:lightRig rig="flat" dir="t"/>
            </a:scene3d>
            <a:sp3d extrusionH="76200" prstMaterial="dkEdge">
              <a:bevelT h="381000" prst="cross"/>
              <a:bevelB w="139700" prst="cross"/>
              <a:extrusionClr>
                <a:schemeClr val="tx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00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2334745-37F9-4659-BCF1-3BFC1CCF14D6}"/>
                </a:ext>
              </a:extLst>
            </p:cNvPr>
            <p:cNvSpPr/>
            <p:nvPr/>
          </p:nvSpPr>
          <p:spPr>
            <a:xfrm>
              <a:off x="5962476" y="1123481"/>
              <a:ext cx="2984503" cy="2304000"/>
            </a:xfrm>
            <a:prstGeom prst="rect">
              <a:avLst/>
            </a:prstGeom>
            <a:solidFill>
              <a:schemeClr val="tx2"/>
            </a:solidFill>
            <a:ln w="19050">
              <a:solidFill>
                <a:schemeClr val="tx1"/>
              </a:solidFill>
              <a:prstDash val="solid"/>
            </a:ln>
            <a:effectLst>
              <a:glow rad="50800">
                <a:schemeClr val="tx1">
                  <a:alpha val="40000"/>
                </a:schemeClr>
              </a:glow>
            </a:effectLst>
            <a:scene3d>
              <a:camera prst="orthographicFront"/>
              <a:lightRig rig="flat" dir="t"/>
            </a:scene3d>
            <a:sp3d extrusionH="76200" prstMaterial="dkEdge">
              <a:bevelT h="381000" prst="cross"/>
              <a:bevelB w="139700" prst="cross"/>
              <a:extrusionClr>
                <a:schemeClr val="tx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00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60" name="Rectangle: Rounded Corners 45">
              <a:extLst>
                <a:ext uri="{FF2B5EF4-FFF2-40B4-BE49-F238E27FC236}">
                  <a16:creationId xmlns:a16="http://schemas.microsoft.com/office/drawing/2014/main" id="{C46B62E0-15A8-47A2-8D6A-5DDB4FF13FE4}"/>
                </a:ext>
              </a:extLst>
            </p:cNvPr>
            <p:cNvSpPr/>
            <p:nvPr/>
          </p:nvSpPr>
          <p:spPr>
            <a:xfrm>
              <a:off x="9057176" y="792280"/>
              <a:ext cx="2984503" cy="326384"/>
            </a:xfrm>
            <a:prstGeom prst="round2SameRect">
              <a:avLst>
                <a:gd name="adj1" fmla="val 33719"/>
                <a:gd name="adj2" fmla="val 0"/>
              </a:avLst>
            </a:prstGeom>
            <a:solidFill>
              <a:srgbClr val="D9DCE3"/>
            </a:solidFill>
            <a:ln w="19050">
              <a:solidFill>
                <a:schemeClr val="tx1"/>
              </a:solidFill>
              <a:prstDash val="solid"/>
            </a:ln>
            <a:effectLst>
              <a:glow rad="101600">
                <a:schemeClr val="accent3">
                  <a:satMod val="175000"/>
                  <a:alpha val="40000"/>
                </a:schemeClr>
              </a:glow>
            </a:effectLst>
            <a:scene3d>
              <a:camera prst="orthographicFront"/>
              <a:lightRig rig="flat" dir="t"/>
            </a:scene3d>
            <a:sp3d extrusionH="76200" prstMaterial="dkEdge">
              <a:bevelT w="88900" h="381000" prst="cross"/>
              <a:bevelB w="88900" h="381000" prst="cross"/>
              <a:extrusionClr>
                <a:schemeClr val="accent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96D098BD-B1AC-4DA7-85B8-8437470B048A}"/>
                </a:ext>
              </a:extLst>
            </p:cNvPr>
            <p:cNvSpPr/>
            <p:nvPr/>
          </p:nvSpPr>
          <p:spPr>
            <a:xfrm>
              <a:off x="9054890" y="1123480"/>
              <a:ext cx="2984503" cy="2304000"/>
            </a:xfrm>
            <a:prstGeom prst="rect">
              <a:avLst/>
            </a:prstGeom>
            <a:solidFill>
              <a:schemeClr val="tx2"/>
            </a:solidFill>
            <a:ln w="19050">
              <a:solidFill>
                <a:schemeClr val="tx1"/>
              </a:solidFill>
              <a:prstDash val="solid"/>
            </a:ln>
            <a:effectLst>
              <a:glow rad="50800">
                <a:schemeClr val="tx1">
                  <a:alpha val="40000"/>
                </a:schemeClr>
              </a:glow>
            </a:effectLst>
            <a:scene3d>
              <a:camera prst="orthographicFront"/>
              <a:lightRig rig="flat" dir="t"/>
            </a:scene3d>
            <a:sp3d extrusionH="76200" prstMaterial="dkEdge">
              <a:bevelT h="381000" prst="cross"/>
              <a:bevelB w="139700" prst="cross"/>
              <a:extrusionClr>
                <a:schemeClr val="tx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00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44" name="Rectangle: Rounded Corners 45">
              <a:extLst>
                <a:ext uri="{FF2B5EF4-FFF2-40B4-BE49-F238E27FC236}">
                  <a16:creationId xmlns:a16="http://schemas.microsoft.com/office/drawing/2014/main" id="{698BC978-1D48-413B-8CC0-F6F07C035F8C}"/>
                </a:ext>
              </a:extLst>
            </p:cNvPr>
            <p:cNvSpPr/>
            <p:nvPr/>
          </p:nvSpPr>
          <p:spPr>
            <a:xfrm>
              <a:off x="2865272" y="3594505"/>
              <a:ext cx="2984503" cy="326384"/>
            </a:xfrm>
            <a:prstGeom prst="round2SameRect">
              <a:avLst>
                <a:gd name="adj1" fmla="val 33719"/>
                <a:gd name="adj2" fmla="val 0"/>
              </a:avLst>
            </a:prstGeom>
            <a:solidFill>
              <a:srgbClr val="D9DCE3"/>
            </a:solidFill>
            <a:ln w="19050">
              <a:solidFill>
                <a:schemeClr val="tx1"/>
              </a:solidFill>
              <a:prstDash val="solid"/>
            </a:ln>
            <a:effectLst>
              <a:glow rad="101600">
                <a:schemeClr val="accent3">
                  <a:satMod val="175000"/>
                  <a:alpha val="40000"/>
                </a:schemeClr>
              </a:glow>
            </a:effectLst>
            <a:scene3d>
              <a:camera prst="orthographicFront"/>
              <a:lightRig rig="flat" dir="t"/>
            </a:scene3d>
            <a:sp3d extrusionH="76200" prstMaterial="dkEdge">
              <a:bevelT w="88900" h="381000" prst="cross"/>
              <a:bevelB w="88900" h="381000" prst="cross"/>
              <a:extrusionClr>
                <a:schemeClr val="accent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45" name="Rectangle: Rounded Corners 45">
              <a:extLst>
                <a:ext uri="{FF2B5EF4-FFF2-40B4-BE49-F238E27FC236}">
                  <a16:creationId xmlns:a16="http://schemas.microsoft.com/office/drawing/2014/main" id="{8D8DCDE2-033A-4A89-B5E2-9C8A967170F4}"/>
                </a:ext>
              </a:extLst>
            </p:cNvPr>
            <p:cNvSpPr/>
            <p:nvPr/>
          </p:nvSpPr>
          <p:spPr>
            <a:xfrm>
              <a:off x="5962476" y="3594326"/>
              <a:ext cx="2984503" cy="326384"/>
            </a:xfrm>
            <a:prstGeom prst="round2SameRect">
              <a:avLst>
                <a:gd name="adj1" fmla="val 33719"/>
                <a:gd name="adj2" fmla="val 0"/>
              </a:avLst>
            </a:prstGeom>
            <a:solidFill>
              <a:srgbClr val="D9DCE3"/>
            </a:solidFill>
            <a:ln w="19050">
              <a:solidFill>
                <a:schemeClr val="tx1"/>
              </a:solidFill>
              <a:prstDash val="solid"/>
            </a:ln>
            <a:effectLst>
              <a:glow rad="101600">
                <a:schemeClr val="accent3">
                  <a:satMod val="175000"/>
                  <a:alpha val="40000"/>
                </a:schemeClr>
              </a:glow>
            </a:effectLst>
            <a:scene3d>
              <a:camera prst="orthographicFront"/>
              <a:lightRig rig="flat" dir="t"/>
            </a:scene3d>
            <a:sp3d extrusionH="76200" prstMaterial="dkEdge">
              <a:bevelT w="88900" h="381000" prst="cross"/>
              <a:bevelB w="88900" h="381000" prst="cross"/>
              <a:extrusionClr>
                <a:schemeClr val="accent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2E0D8DCA-AF3C-4E4A-ABE7-F73748F88368}"/>
                </a:ext>
              </a:extLst>
            </p:cNvPr>
            <p:cNvSpPr/>
            <p:nvPr/>
          </p:nvSpPr>
          <p:spPr>
            <a:xfrm>
              <a:off x="2865272" y="3927034"/>
              <a:ext cx="2984503" cy="2304000"/>
            </a:xfrm>
            <a:prstGeom prst="rect">
              <a:avLst/>
            </a:prstGeom>
            <a:solidFill>
              <a:schemeClr val="tx2"/>
            </a:solidFill>
            <a:ln w="19050">
              <a:solidFill>
                <a:schemeClr val="tx1"/>
              </a:solidFill>
              <a:prstDash val="solid"/>
            </a:ln>
            <a:effectLst>
              <a:glow rad="50800">
                <a:schemeClr val="tx1">
                  <a:alpha val="40000"/>
                </a:schemeClr>
              </a:glow>
            </a:effectLst>
            <a:scene3d>
              <a:camera prst="orthographicFront"/>
              <a:lightRig rig="flat" dir="t"/>
            </a:scene3d>
            <a:sp3d extrusionH="76200" prstMaterial="dkEdge">
              <a:bevelT h="381000" prst="cross"/>
              <a:bevelB w="139700" prst="cross"/>
              <a:extrusionClr>
                <a:schemeClr val="tx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00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B2E0FE0B-F839-4132-8CAE-87D03EDA8AA8}"/>
                </a:ext>
              </a:extLst>
            </p:cNvPr>
            <p:cNvSpPr/>
            <p:nvPr/>
          </p:nvSpPr>
          <p:spPr>
            <a:xfrm>
              <a:off x="5962476" y="3925594"/>
              <a:ext cx="2984503" cy="2304000"/>
            </a:xfrm>
            <a:prstGeom prst="rect">
              <a:avLst/>
            </a:prstGeom>
            <a:solidFill>
              <a:schemeClr val="tx2"/>
            </a:solidFill>
            <a:ln w="19050">
              <a:solidFill>
                <a:schemeClr val="tx1"/>
              </a:solidFill>
              <a:prstDash val="solid"/>
            </a:ln>
            <a:effectLst>
              <a:glow rad="50800">
                <a:schemeClr val="tx1">
                  <a:alpha val="40000"/>
                </a:schemeClr>
              </a:glow>
            </a:effectLst>
            <a:scene3d>
              <a:camera prst="orthographicFront"/>
              <a:lightRig rig="flat" dir="t"/>
            </a:scene3d>
            <a:sp3d extrusionH="76200" prstMaterial="dkEdge">
              <a:bevelT h="381000" prst="cross"/>
              <a:bevelB w="139700" prst="cross"/>
              <a:extrusionClr>
                <a:schemeClr val="tx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00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48" name="Rectangle: Rounded Corners 45">
              <a:extLst>
                <a:ext uri="{FF2B5EF4-FFF2-40B4-BE49-F238E27FC236}">
                  <a16:creationId xmlns:a16="http://schemas.microsoft.com/office/drawing/2014/main" id="{5BC7F8A3-1E5D-483A-B930-2149399CF6E3}"/>
                </a:ext>
              </a:extLst>
            </p:cNvPr>
            <p:cNvSpPr/>
            <p:nvPr/>
          </p:nvSpPr>
          <p:spPr>
            <a:xfrm>
              <a:off x="9057176" y="3594393"/>
              <a:ext cx="2984503" cy="326384"/>
            </a:xfrm>
            <a:prstGeom prst="round2SameRect">
              <a:avLst>
                <a:gd name="adj1" fmla="val 33719"/>
                <a:gd name="adj2" fmla="val 0"/>
              </a:avLst>
            </a:prstGeom>
            <a:solidFill>
              <a:srgbClr val="D9DCE3"/>
            </a:solidFill>
            <a:ln w="19050">
              <a:solidFill>
                <a:schemeClr val="tx1"/>
              </a:solidFill>
              <a:prstDash val="solid"/>
            </a:ln>
            <a:effectLst>
              <a:glow rad="101600">
                <a:schemeClr val="accent3">
                  <a:satMod val="175000"/>
                  <a:alpha val="40000"/>
                </a:schemeClr>
              </a:glow>
            </a:effectLst>
            <a:scene3d>
              <a:camera prst="orthographicFront"/>
              <a:lightRig rig="flat" dir="t"/>
            </a:scene3d>
            <a:sp3d extrusionH="76200" prstMaterial="dkEdge">
              <a:bevelT w="88900" h="381000" prst="cross"/>
              <a:bevelB w="88900" h="381000" prst="cross"/>
              <a:extrusionClr>
                <a:schemeClr val="accent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80461204-11C9-4AEA-B5A2-5D4D811F5B5F}"/>
                </a:ext>
              </a:extLst>
            </p:cNvPr>
            <p:cNvSpPr/>
            <p:nvPr/>
          </p:nvSpPr>
          <p:spPr>
            <a:xfrm>
              <a:off x="9054890" y="3925593"/>
              <a:ext cx="2984503" cy="2304000"/>
            </a:xfrm>
            <a:prstGeom prst="rect">
              <a:avLst/>
            </a:prstGeom>
            <a:solidFill>
              <a:schemeClr val="tx2"/>
            </a:solidFill>
            <a:ln w="19050">
              <a:solidFill>
                <a:schemeClr val="tx1"/>
              </a:solidFill>
              <a:prstDash val="solid"/>
            </a:ln>
            <a:effectLst>
              <a:glow rad="50800">
                <a:schemeClr val="tx1">
                  <a:alpha val="40000"/>
                </a:schemeClr>
              </a:glow>
            </a:effectLst>
            <a:scene3d>
              <a:camera prst="orthographicFront"/>
              <a:lightRig rig="flat" dir="t"/>
            </a:scene3d>
            <a:sp3d extrusionH="76200" prstMaterial="dkEdge">
              <a:bevelT h="381000" prst="cross"/>
              <a:bevelB w="139700" prst="cross"/>
              <a:extrusionClr>
                <a:schemeClr val="tx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00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52" name="Rectangle: Rounded Corners 22">
              <a:extLst>
                <a:ext uri="{FF2B5EF4-FFF2-40B4-BE49-F238E27FC236}">
                  <a16:creationId xmlns:a16="http://schemas.microsoft.com/office/drawing/2014/main" id="{10E54653-ADD6-4904-9497-860DA296474E}"/>
                </a:ext>
              </a:extLst>
            </p:cNvPr>
            <p:cNvSpPr/>
            <p:nvPr/>
          </p:nvSpPr>
          <p:spPr>
            <a:xfrm>
              <a:off x="70415" y="6363160"/>
              <a:ext cx="12024000" cy="432000"/>
            </a:xfrm>
            <a:prstGeom prst="roundRect">
              <a:avLst>
                <a:gd name="adj" fmla="val 5838"/>
              </a:avLst>
            </a:prstGeom>
            <a:solidFill>
              <a:srgbClr val="D9DCE3"/>
            </a:solidFill>
            <a:ln>
              <a:solidFill>
                <a:schemeClr val="accent1">
                  <a:shade val="50000"/>
                </a:schemeClr>
              </a:solidFill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  <a:softEdge rad="12700"/>
            </a:effectLst>
            <a:scene3d>
              <a:camera prst="orthographicFront"/>
              <a:lightRig rig="threePt" dir="t"/>
            </a:scene3d>
            <a:sp3d prstMaterial="dkEdge">
              <a:bevelT/>
              <a:bevelB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9175775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76">
            <a:extLst>
              <a:ext uri="{FF2B5EF4-FFF2-40B4-BE49-F238E27FC236}">
                <a16:creationId xmlns:a16="http://schemas.microsoft.com/office/drawing/2014/main" id="{4AEAEC87-07A0-416F-B960-87B1F01E7C0F}"/>
              </a:ext>
            </a:extLst>
          </p:cNvPr>
          <p:cNvSpPr/>
          <p:nvPr/>
        </p:nvSpPr>
        <p:spPr bwMode="auto">
          <a:xfrm rot="10800000">
            <a:off x="-11577" y="-7221"/>
            <a:ext cx="12266099" cy="1351883"/>
          </a:xfrm>
          <a:prstGeom prst="rect">
            <a:avLst/>
          </a:prstGeom>
          <a:gradFill flip="none" rotWithShape="1">
            <a:gsLst>
              <a:gs pos="58000">
                <a:srgbClr val="D5D5D6">
                  <a:alpha val="10000"/>
                </a:srgbClr>
              </a:gs>
              <a:gs pos="0">
                <a:srgbClr val="D5D5D6">
                  <a:alpha val="42000"/>
                </a:srgbClr>
              </a:gs>
              <a:gs pos="93000">
                <a:srgbClr val="D5D5D6">
                  <a:alpha val="0"/>
                </a:srgbClr>
              </a:gs>
            </a:gsLst>
            <a:lin ang="16200000" scaled="1"/>
            <a:tileRect/>
          </a:gradFill>
          <a:ln w="254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vert="horz" wrap="square" lIns="38100" tIns="38100" rIns="38100" bIns="381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619125" rtl="0" eaLnBrk="1" fontAlgn="base" latinLnBrk="0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100" b="0" i="0" u="none" strike="noStrike" cap="none" normalizeH="0" baseline="43000" dirty="0">
              <a:ln>
                <a:noFill/>
              </a:ln>
              <a:solidFill>
                <a:srgbClr val="818A93"/>
              </a:solidFill>
              <a:effectLst/>
              <a:latin typeface="Open Sans" charset="0"/>
              <a:ea typeface="Open Sans" charset="0"/>
              <a:cs typeface="Open Sans" charset="0"/>
              <a:sym typeface="Open Sans" charset="0"/>
            </a:endParaRP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66DFCC16-B040-2546-99CD-4C07DEA15540}"/>
              </a:ext>
            </a:extLst>
          </p:cNvPr>
          <p:cNvSpPr/>
          <p:nvPr/>
        </p:nvSpPr>
        <p:spPr>
          <a:xfrm>
            <a:off x="309" y="1375018"/>
            <a:ext cx="12191383" cy="5482983"/>
          </a:xfrm>
          <a:prstGeom prst="rect">
            <a:avLst/>
          </a:prstGeom>
          <a:gradFill flip="none" rotWithShape="1">
            <a:gsLst>
              <a:gs pos="100000">
                <a:schemeClr val="accent6">
                  <a:lumMod val="20000"/>
                  <a:lumOff val="80000"/>
                </a:schemeClr>
              </a:gs>
              <a:gs pos="0">
                <a:schemeClr val="bg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graphicFrame>
        <p:nvGraphicFramePr>
          <p:cNvPr id="36" name="Chart 35">
            <a:extLst>
              <a:ext uri="{FF2B5EF4-FFF2-40B4-BE49-F238E27FC236}">
                <a16:creationId xmlns:a16="http://schemas.microsoft.com/office/drawing/2014/main" id="{C80102B6-0210-1C4E-86DD-F07225D682EC}"/>
              </a:ext>
            </a:extLst>
          </p:cNvPr>
          <p:cNvGraphicFramePr/>
          <p:nvPr/>
        </p:nvGraphicFramePr>
        <p:xfrm>
          <a:off x="1653431" y="2708342"/>
          <a:ext cx="1398357" cy="13983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1F9C3B3A-A636-3646-8261-82DC075C0930}"/>
              </a:ext>
            </a:extLst>
          </p:cNvPr>
          <p:cNvCxnSpPr>
            <a:cxnSpLocks/>
          </p:cNvCxnSpPr>
          <p:nvPr/>
        </p:nvCxnSpPr>
        <p:spPr>
          <a:xfrm>
            <a:off x="6785145" y="1460796"/>
            <a:ext cx="0" cy="4067513"/>
          </a:xfrm>
          <a:prstGeom prst="line">
            <a:avLst/>
          </a:prstGeom>
          <a:ln w="63500" cap="sq">
            <a:solidFill>
              <a:schemeClr val="accent6">
                <a:lumMod val="20000"/>
                <a:lumOff val="80000"/>
              </a:schemeClr>
            </a:solidFill>
            <a:prstDash val="solid"/>
            <a:miter lim="800000"/>
            <a:headEnd type="none"/>
            <a:tailEnd type="non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A2CD429D-8D1E-4DC8-B418-E41E1CF30F48}"/>
              </a:ext>
            </a:extLst>
          </p:cNvPr>
          <p:cNvGrpSpPr/>
          <p:nvPr/>
        </p:nvGrpSpPr>
        <p:grpSpPr>
          <a:xfrm>
            <a:off x="1439852" y="102199"/>
            <a:ext cx="10436602" cy="895007"/>
            <a:chOff x="1439852" y="102199"/>
            <a:chExt cx="10436602" cy="895007"/>
          </a:xfrm>
        </p:grpSpPr>
        <p:sp>
          <p:nvSpPr>
            <p:cNvPr id="15" name="Rectangle: Rounded Corners 22">
              <a:extLst>
                <a:ext uri="{FF2B5EF4-FFF2-40B4-BE49-F238E27FC236}">
                  <a16:creationId xmlns:a16="http://schemas.microsoft.com/office/drawing/2014/main" id="{AF83DD41-AB12-7F46-A945-E5B472348261}"/>
                </a:ext>
              </a:extLst>
            </p:cNvPr>
            <p:cNvSpPr/>
            <p:nvPr/>
          </p:nvSpPr>
          <p:spPr>
            <a:xfrm>
              <a:off x="1439852" y="102199"/>
              <a:ext cx="3373682" cy="895007"/>
            </a:xfrm>
            <a:prstGeom prst="roundRect">
              <a:avLst>
                <a:gd name="adj" fmla="val 5838"/>
              </a:avLst>
            </a:prstGeom>
            <a:solidFill>
              <a:srgbClr val="96A0AF"/>
            </a:solidFill>
            <a:ln>
              <a:solidFill>
                <a:schemeClr val="accent4">
                  <a:lumMod val="75000"/>
                </a:schemeClr>
              </a:solidFill>
            </a:ln>
            <a:scene3d>
              <a:camera prst="orthographicFront"/>
              <a:lightRig rig="flood" dir="t"/>
            </a:scene3d>
            <a:sp3d prstMaterial="dkEdge">
              <a:bevelT w="165100" prst="coolSlant"/>
              <a:bevelB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6" name="Rectangle: Rounded Corners 4">
              <a:extLst>
                <a:ext uri="{FF2B5EF4-FFF2-40B4-BE49-F238E27FC236}">
                  <a16:creationId xmlns:a16="http://schemas.microsoft.com/office/drawing/2014/main" id="{4190DFD2-4E37-E045-82FE-570959122C38}"/>
                </a:ext>
              </a:extLst>
            </p:cNvPr>
            <p:cNvSpPr/>
            <p:nvPr/>
          </p:nvSpPr>
          <p:spPr>
            <a:xfrm>
              <a:off x="4971312" y="102199"/>
              <a:ext cx="3373682" cy="895007"/>
            </a:xfrm>
            <a:prstGeom prst="roundRect">
              <a:avLst>
                <a:gd name="adj" fmla="val 5838"/>
              </a:avLst>
            </a:prstGeom>
            <a:solidFill>
              <a:srgbClr val="D9DCE3"/>
            </a:solidFill>
            <a:ln>
              <a:solidFill>
                <a:schemeClr val="accent4">
                  <a:lumMod val="75000"/>
                </a:schemeClr>
              </a:solidFill>
            </a:ln>
            <a:scene3d>
              <a:camera prst="orthographicFront"/>
              <a:lightRig rig="flood" dir="t"/>
            </a:scene3d>
            <a:sp3d prstMaterial="dkEdge">
              <a:bevelT w="165100" prst="coolSlant"/>
              <a:bevelB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24" name="Rectangle: Rounded Corners 31">
              <a:extLst>
                <a:ext uri="{FF2B5EF4-FFF2-40B4-BE49-F238E27FC236}">
                  <a16:creationId xmlns:a16="http://schemas.microsoft.com/office/drawing/2014/main" id="{9191CBF1-6BE1-D24B-A075-BEB3163DC1FA}"/>
                </a:ext>
              </a:extLst>
            </p:cNvPr>
            <p:cNvSpPr/>
            <p:nvPr/>
          </p:nvSpPr>
          <p:spPr>
            <a:xfrm>
              <a:off x="8502772" y="102199"/>
              <a:ext cx="3373682" cy="895007"/>
            </a:xfrm>
            <a:prstGeom prst="roundRect">
              <a:avLst>
                <a:gd name="adj" fmla="val 5838"/>
              </a:avLst>
            </a:prstGeom>
            <a:solidFill>
              <a:srgbClr val="D9DCE3"/>
            </a:solidFill>
            <a:ln>
              <a:solidFill>
                <a:schemeClr val="accent4">
                  <a:lumMod val="75000"/>
                </a:schemeClr>
              </a:solidFill>
            </a:ln>
            <a:scene3d>
              <a:camera prst="orthographicFront"/>
              <a:lightRig rig="flood" dir="t"/>
            </a:scene3d>
            <a:sp3d prstMaterial="dkEdge">
              <a:bevelT w="165100" prst="coolSlant"/>
              <a:bevelB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" name="Groupe 4">
            <a:extLst>
              <a:ext uri="{FF2B5EF4-FFF2-40B4-BE49-F238E27FC236}">
                <a16:creationId xmlns:a16="http://schemas.microsoft.com/office/drawing/2014/main" id="{DB6D93F3-7A3D-4A53-AB6B-B607354E9FF6}"/>
              </a:ext>
            </a:extLst>
          </p:cNvPr>
          <p:cNvGrpSpPr/>
          <p:nvPr/>
        </p:nvGrpSpPr>
        <p:grpSpPr>
          <a:xfrm>
            <a:off x="976920" y="4104875"/>
            <a:ext cx="5299076" cy="2568072"/>
            <a:chOff x="1156672" y="4104875"/>
            <a:chExt cx="5299076" cy="2568072"/>
          </a:xfrm>
        </p:grpSpPr>
        <p:sp>
          <p:nvSpPr>
            <p:cNvPr id="198" name="Rectangle: Rounded Corners 45">
              <a:extLst>
                <a:ext uri="{FF2B5EF4-FFF2-40B4-BE49-F238E27FC236}">
                  <a16:creationId xmlns:a16="http://schemas.microsoft.com/office/drawing/2014/main" id="{B930284B-2922-4266-ACEB-CE87C7CBDD72}"/>
                </a:ext>
              </a:extLst>
            </p:cNvPr>
            <p:cNvSpPr/>
            <p:nvPr/>
          </p:nvSpPr>
          <p:spPr>
            <a:xfrm>
              <a:off x="1156672" y="4110715"/>
              <a:ext cx="5299076" cy="2562232"/>
            </a:xfrm>
            <a:prstGeom prst="roundRect">
              <a:avLst>
                <a:gd name="adj" fmla="val 8291"/>
              </a:avLst>
            </a:prstGeom>
            <a:gradFill flip="none" rotWithShape="1">
              <a:gsLst>
                <a:gs pos="100000">
                  <a:schemeClr val="bg1"/>
                </a:gs>
                <a:gs pos="0">
                  <a:schemeClr val="bg1"/>
                </a:gs>
              </a:gsLst>
              <a:lin ang="2700000" scaled="1"/>
              <a:tileRect/>
            </a:gradFill>
            <a:ln w="19050">
              <a:solidFill>
                <a:srgbClr val="D9D9D9"/>
              </a:solidFill>
              <a:prstDash val="solid"/>
            </a:ln>
            <a:effectLst>
              <a:glow rad="228600">
                <a:schemeClr val="accent3">
                  <a:satMod val="175000"/>
                  <a:alpha val="40000"/>
                </a:schemeClr>
              </a:glow>
            </a:effectLst>
            <a:scene3d>
              <a:camera prst="orthographicFront"/>
              <a:lightRig rig="flood" dir="t"/>
            </a:scene3d>
            <a:sp3d extrusionH="76200" prstMaterial="dkEdge">
              <a:bevelT w="165100" prst="coolSlant"/>
              <a:bevelB w="165100" prst="coolSlant"/>
              <a:extrusionClr>
                <a:schemeClr val="tx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grpSp>
          <p:nvGrpSpPr>
            <p:cNvPr id="199" name="Group 1">
              <a:extLst>
                <a:ext uri="{FF2B5EF4-FFF2-40B4-BE49-F238E27FC236}">
                  <a16:creationId xmlns:a16="http://schemas.microsoft.com/office/drawing/2014/main" id="{D9509283-DA5F-4329-8367-E8B1D1B1C4C8}"/>
                </a:ext>
              </a:extLst>
            </p:cNvPr>
            <p:cNvGrpSpPr/>
            <p:nvPr/>
          </p:nvGrpSpPr>
          <p:grpSpPr>
            <a:xfrm>
              <a:off x="1156672" y="4104875"/>
              <a:ext cx="5299076" cy="544940"/>
              <a:chOff x="1777903" y="2242311"/>
              <a:chExt cx="8280497" cy="1090006"/>
            </a:xfrm>
            <a:solidFill>
              <a:srgbClr val="D9DCE3"/>
            </a:solidFill>
            <a:scene3d>
              <a:camera prst="orthographicFront"/>
              <a:lightRig rig="flood" dir="t"/>
            </a:scene3d>
          </p:grpSpPr>
          <p:sp>
            <p:nvSpPr>
              <p:cNvPr id="200" name="Rectangle: Rounded Corners 45">
                <a:extLst>
                  <a:ext uri="{FF2B5EF4-FFF2-40B4-BE49-F238E27FC236}">
                    <a16:creationId xmlns:a16="http://schemas.microsoft.com/office/drawing/2014/main" id="{EA875CFA-9B67-4B0D-A99A-489A5A0754B4}"/>
                  </a:ext>
                </a:extLst>
              </p:cNvPr>
              <p:cNvSpPr/>
              <p:nvPr/>
            </p:nvSpPr>
            <p:spPr>
              <a:xfrm>
                <a:off x="1777903" y="2242311"/>
                <a:ext cx="8280497" cy="1090006"/>
              </a:xfrm>
              <a:prstGeom prst="round2SameRect">
                <a:avLst>
                  <a:gd name="adj1" fmla="val 33719"/>
                  <a:gd name="adj2" fmla="val 0"/>
                </a:avLst>
              </a:prstGeom>
              <a:solidFill>
                <a:srgbClr val="96A0AF"/>
              </a:solidFill>
              <a:ln>
                <a:solidFill>
                  <a:schemeClr val="accent4">
                    <a:lumMod val="75000"/>
                  </a:schemeClr>
                </a:solidFill>
              </a:ln>
              <a:scene3d>
                <a:camera prst="orthographicFront"/>
                <a:lightRig rig="flood" dir="t"/>
              </a:scene3d>
              <a:sp3d prstMaterial="dkEdge">
                <a:bevelT w="165100" prst="coolSlant"/>
                <a:bevelB w="1651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01" name="TextBox 4">
                <a:extLst>
                  <a:ext uri="{FF2B5EF4-FFF2-40B4-BE49-F238E27FC236}">
                    <a16:creationId xmlns:a16="http://schemas.microsoft.com/office/drawing/2014/main" id="{F240494E-090E-430F-A549-B1366555E6DA}"/>
                  </a:ext>
                </a:extLst>
              </p:cNvPr>
              <p:cNvSpPr txBox="1"/>
              <p:nvPr/>
            </p:nvSpPr>
            <p:spPr>
              <a:xfrm>
                <a:off x="2385187" y="2584190"/>
                <a:ext cx="7065928" cy="400110"/>
              </a:xfrm>
              <a:prstGeom prst="rect">
                <a:avLst/>
              </a:prstGeom>
              <a:solidFill>
                <a:srgbClr val="96A0AF"/>
              </a:solidFill>
              <a:ln>
                <a:solidFill>
                  <a:schemeClr val="accent4">
                    <a:lumMod val="75000"/>
                  </a:schemeClr>
                </a:solidFill>
              </a:ln>
              <a:scene3d>
                <a:camera prst="orthographicFront"/>
                <a:lightRig rig="flood" dir="t"/>
              </a:scene3d>
              <a:sp3d prstMaterial="dkEdge">
                <a:bevelT w="165100" prst="coolSlant"/>
                <a:bevelB w="1651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ctr">
                  <a:defRPr sz="3600">
                    <a:solidFill>
                      <a:schemeClr val="bg1"/>
                    </a:solidFill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r>
                  <a:rPr lang="en-IN" sz="1800" dirty="0"/>
                  <a:t>Monthly Sales Growth</a:t>
                </a:r>
              </a:p>
            </p:txBody>
          </p:sp>
        </p:grpSp>
      </p:grpSp>
      <p:grpSp>
        <p:nvGrpSpPr>
          <p:cNvPr id="7" name="Groupe 6">
            <a:extLst>
              <a:ext uri="{FF2B5EF4-FFF2-40B4-BE49-F238E27FC236}">
                <a16:creationId xmlns:a16="http://schemas.microsoft.com/office/drawing/2014/main" id="{2CE8C28E-6D82-4A49-9E5C-F3D661D03B3A}"/>
              </a:ext>
            </a:extLst>
          </p:cNvPr>
          <p:cNvGrpSpPr/>
          <p:nvPr/>
        </p:nvGrpSpPr>
        <p:grpSpPr>
          <a:xfrm>
            <a:off x="6560967" y="4104076"/>
            <a:ext cx="5299076" cy="2568072"/>
            <a:chOff x="6560967" y="4104076"/>
            <a:chExt cx="5299076" cy="2568072"/>
          </a:xfrm>
        </p:grpSpPr>
        <p:sp>
          <p:nvSpPr>
            <p:cNvPr id="203" name="Rectangle: Rounded Corners 45">
              <a:extLst>
                <a:ext uri="{FF2B5EF4-FFF2-40B4-BE49-F238E27FC236}">
                  <a16:creationId xmlns:a16="http://schemas.microsoft.com/office/drawing/2014/main" id="{4438CE06-1746-4D2C-BA43-B8DFE1027479}"/>
                </a:ext>
              </a:extLst>
            </p:cNvPr>
            <p:cNvSpPr/>
            <p:nvPr/>
          </p:nvSpPr>
          <p:spPr>
            <a:xfrm>
              <a:off x="6560967" y="4109916"/>
              <a:ext cx="5299076" cy="2562232"/>
            </a:xfrm>
            <a:prstGeom prst="roundRect">
              <a:avLst>
                <a:gd name="adj" fmla="val 8291"/>
              </a:avLst>
            </a:prstGeom>
            <a:gradFill flip="none" rotWithShape="1">
              <a:gsLst>
                <a:gs pos="100000">
                  <a:schemeClr val="bg1"/>
                </a:gs>
                <a:gs pos="0">
                  <a:schemeClr val="bg1"/>
                </a:gs>
              </a:gsLst>
              <a:lin ang="2700000" scaled="1"/>
              <a:tileRect/>
            </a:gradFill>
            <a:ln w="19050">
              <a:solidFill>
                <a:srgbClr val="D9D9D9"/>
              </a:solidFill>
              <a:prstDash val="solid"/>
            </a:ln>
            <a:effectLst>
              <a:glow rad="228600">
                <a:schemeClr val="accent3">
                  <a:satMod val="175000"/>
                  <a:alpha val="40000"/>
                </a:schemeClr>
              </a:glow>
            </a:effectLst>
            <a:scene3d>
              <a:camera prst="orthographicFront"/>
              <a:lightRig rig="flood" dir="t"/>
            </a:scene3d>
            <a:sp3d extrusionH="76200" prstMaterial="dkEdge">
              <a:bevelT w="165100" prst="coolSlant"/>
              <a:bevelB w="165100" prst="coolSlant"/>
              <a:extrusionClr>
                <a:schemeClr val="tx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grpSp>
          <p:nvGrpSpPr>
            <p:cNvPr id="204" name="Group 1">
              <a:extLst>
                <a:ext uri="{FF2B5EF4-FFF2-40B4-BE49-F238E27FC236}">
                  <a16:creationId xmlns:a16="http://schemas.microsoft.com/office/drawing/2014/main" id="{9651F9FA-A23A-4D46-9CC5-21085FE90EDF}"/>
                </a:ext>
              </a:extLst>
            </p:cNvPr>
            <p:cNvGrpSpPr/>
            <p:nvPr/>
          </p:nvGrpSpPr>
          <p:grpSpPr>
            <a:xfrm>
              <a:off x="6560967" y="4104076"/>
              <a:ext cx="5299076" cy="544940"/>
              <a:chOff x="1777903" y="2242311"/>
              <a:chExt cx="8280497" cy="1090006"/>
            </a:xfrm>
            <a:solidFill>
              <a:srgbClr val="D9DCE3"/>
            </a:solidFill>
            <a:scene3d>
              <a:camera prst="orthographicFront"/>
              <a:lightRig rig="flood" dir="t"/>
            </a:scene3d>
          </p:grpSpPr>
          <p:sp>
            <p:nvSpPr>
              <p:cNvPr id="205" name="Rectangle: Rounded Corners 45">
                <a:extLst>
                  <a:ext uri="{FF2B5EF4-FFF2-40B4-BE49-F238E27FC236}">
                    <a16:creationId xmlns:a16="http://schemas.microsoft.com/office/drawing/2014/main" id="{C512843D-72EC-4F3F-B6F4-4E3602B1A024}"/>
                  </a:ext>
                </a:extLst>
              </p:cNvPr>
              <p:cNvSpPr/>
              <p:nvPr/>
            </p:nvSpPr>
            <p:spPr>
              <a:xfrm>
                <a:off x="1777903" y="2242311"/>
                <a:ext cx="8280497" cy="1090006"/>
              </a:xfrm>
              <a:prstGeom prst="round2SameRect">
                <a:avLst>
                  <a:gd name="adj1" fmla="val 33719"/>
                  <a:gd name="adj2" fmla="val 0"/>
                </a:avLst>
              </a:prstGeom>
              <a:solidFill>
                <a:srgbClr val="96A0AF"/>
              </a:solidFill>
              <a:ln>
                <a:solidFill>
                  <a:schemeClr val="accent4">
                    <a:lumMod val="75000"/>
                  </a:schemeClr>
                </a:solidFill>
              </a:ln>
              <a:scene3d>
                <a:camera prst="orthographicFront"/>
                <a:lightRig rig="flood" dir="t"/>
              </a:scene3d>
              <a:sp3d prstMaterial="dkEdge">
                <a:bevelT w="165100" prst="coolSlant"/>
                <a:bevelB w="1651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06" name="TextBox 4">
                <a:extLst>
                  <a:ext uri="{FF2B5EF4-FFF2-40B4-BE49-F238E27FC236}">
                    <a16:creationId xmlns:a16="http://schemas.microsoft.com/office/drawing/2014/main" id="{57595CD5-623E-43D6-94B1-D95B6C8A7700}"/>
                  </a:ext>
                </a:extLst>
              </p:cNvPr>
              <p:cNvSpPr txBox="1"/>
              <p:nvPr/>
            </p:nvSpPr>
            <p:spPr>
              <a:xfrm>
                <a:off x="2385187" y="2584190"/>
                <a:ext cx="7065928" cy="400110"/>
              </a:xfrm>
              <a:prstGeom prst="rect">
                <a:avLst/>
              </a:prstGeom>
              <a:solidFill>
                <a:srgbClr val="96A0AF"/>
              </a:solidFill>
              <a:ln>
                <a:solidFill>
                  <a:schemeClr val="accent4">
                    <a:lumMod val="75000"/>
                  </a:schemeClr>
                </a:solidFill>
              </a:ln>
              <a:scene3d>
                <a:camera prst="orthographicFront"/>
                <a:lightRig rig="flood" dir="t"/>
              </a:scene3d>
              <a:sp3d prstMaterial="dkEdge">
                <a:bevelT w="165100" prst="coolSlant"/>
                <a:bevelB w="1651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ctr">
                  <a:defRPr sz="3600">
                    <a:solidFill>
                      <a:schemeClr val="bg1"/>
                    </a:solidFill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r>
                  <a:rPr lang="en-IN" sz="1800" dirty="0"/>
                  <a:t>Monthly Sales Growth</a:t>
                </a:r>
              </a:p>
            </p:txBody>
          </p:sp>
        </p:grpSp>
      </p:grpSp>
      <p:grpSp>
        <p:nvGrpSpPr>
          <p:cNvPr id="3" name="Groupe 2">
            <a:extLst>
              <a:ext uri="{FF2B5EF4-FFF2-40B4-BE49-F238E27FC236}">
                <a16:creationId xmlns:a16="http://schemas.microsoft.com/office/drawing/2014/main" id="{6F93F518-F758-4190-9DF7-9E7CF8209FCF}"/>
              </a:ext>
            </a:extLst>
          </p:cNvPr>
          <p:cNvGrpSpPr/>
          <p:nvPr/>
        </p:nvGrpSpPr>
        <p:grpSpPr>
          <a:xfrm>
            <a:off x="44386" y="1589225"/>
            <a:ext cx="612223" cy="4789961"/>
            <a:chOff x="44386" y="1425107"/>
            <a:chExt cx="612223" cy="4789961"/>
          </a:xfrm>
        </p:grpSpPr>
        <p:sp>
          <p:nvSpPr>
            <p:cNvPr id="135" name="Rectangle: Rounded Corners 38">
              <a:extLst>
                <a:ext uri="{FF2B5EF4-FFF2-40B4-BE49-F238E27FC236}">
                  <a16:creationId xmlns:a16="http://schemas.microsoft.com/office/drawing/2014/main" id="{59BC08BB-82F5-49F2-8424-829794179B83}"/>
                </a:ext>
              </a:extLst>
            </p:cNvPr>
            <p:cNvSpPr/>
            <p:nvPr/>
          </p:nvSpPr>
          <p:spPr>
            <a:xfrm>
              <a:off x="44386" y="1425107"/>
              <a:ext cx="612223" cy="627962"/>
            </a:xfrm>
            <a:prstGeom prst="roundRect">
              <a:avLst>
                <a:gd name="adj" fmla="val 8930"/>
              </a:avLst>
            </a:prstGeom>
            <a:solidFill>
              <a:srgbClr val="96A0AF"/>
            </a:solidFill>
            <a:ln>
              <a:solidFill>
                <a:schemeClr val="accent4">
                  <a:lumMod val="75000"/>
                </a:schemeClr>
              </a:solidFill>
            </a:ln>
            <a:scene3d>
              <a:camera prst="orthographicFront"/>
              <a:lightRig rig="flood" dir="t"/>
            </a:scene3d>
            <a:sp3d prstMaterial="dkEdge">
              <a:bevelT w="165100" prst="coolSlant"/>
              <a:bevelB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42" name="Rectangle: Rounded Corners 38">
              <a:extLst>
                <a:ext uri="{FF2B5EF4-FFF2-40B4-BE49-F238E27FC236}">
                  <a16:creationId xmlns:a16="http://schemas.microsoft.com/office/drawing/2014/main" id="{EAA34E40-3F2B-4891-8F13-77E2E4B0D385}"/>
                </a:ext>
              </a:extLst>
            </p:cNvPr>
            <p:cNvSpPr/>
            <p:nvPr/>
          </p:nvSpPr>
          <p:spPr>
            <a:xfrm>
              <a:off x="44386" y="2119477"/>
              <a:ext cx="612223" cy="627962"/>
            </a:xfrm>
            <a:prstGeom prst="roundRect">
              <a:avLst>
                <a:gd name="adj" fmla="val 8930"/>
              </a:avLst>
            </a:prstGeom>
            <a:solidFill>
              <a:srgbClr val="D9DCE3"/>
            </a:solidFill>
            <a:ln>
              <a:solidFill>
                <a:schemeClr val="accent4">
                  <a:lumMod val="75000"/>
                </a:schemeClr>
              </a:solidFill>
            </a:ln>
            <a:scene3d>
              <a:camera prst="orthographicFront"/>
              <a:lightRig rig="flood" dir="t"/>
            </a:scene3d>
            <a:sp3d prstMaterial="dkEdge">
              <a:bevelT w="165100" prst="coolSlant"/>
              <a:bevelB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49" name="Rectangle: Rounded Corners 38">
              <a:extLst>
                <a:ext uri="{FF2B5EF4-FFF2-40B4-BE49-F238E27FC236}">
                  <a16:creationId xmlns:a16="http://schemas.microsoft.com/office/drawing/2014/main" id="{4B54233B-B5F0-41BE-841E-5AE96A9A0F67}"/>
                </a:ext>
              </a:extLst>
            </p:cNvPr>
            <p:cNvSpPr/>
            <p:nvPr/>
          </p:nvSpPr>
          <p:spPr>
            <a:xfrm>
              <a:off x="44386" y="2813848"/>
              <a:ext cx="612223" cy="627962"/>
            </a:xfrm>
            <a:prstGeom prst="roundRect">
              <a:avLst>
                <a:gd name="adj" fmla="val 9882"/>
              </a:avLst>
            </a:prstGeom>
            <a:solidFill>
              <a:srgbClr val="D9DCE3"/>
            </a:solidFill>
            <a:ln>
              <a:solidFill>
                <a:schemeClr val="accent4">
                  <a:lumMod val="75000"/>
                </a:schemeClr>
              </a:solidFill>
            </a:ln>
            <a:scene3d>
              <a:camera prst="orthographicFront"/>
              <a:lightRig rig="flood" dir="t"/>
            </a:scene3d>
            <a:sp3d prstMaterial="dkEdge">
              <a:bevelT w="165100" prst="coolSlant"/>
              <a:bevelB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56" name="Rectangle: Rounded Corners 38">
              <a:extLst>
                <a:ext uri="{FF2B5EF4-FFF2-40B4-BE49-F238E27FC236}">
                  <a16:creationId xmlns:a16="http://schemas.microsoft.com/office/drawing/2014/main" id="{4B4A0465-1F29-408C-A614-D4A6B52105EC}"/>
                </a:ext>
              </a:extLst>
            </p:cNvPr>
            <p:cNvSpPr/>
            <p:nvPr/>
          </p:nvSpPr>
          <p:spPr>
            <a:xfrm>
              <a:off x="44386" y="3508218"/>
              <a:ext cx="612223" cy="627962"/>
            </a:xfrm>
            <a:prstGeom prst="roundRect">
              <a:avLst>
                <a:gd name="adj" fmla="val 9883"/>
              </a:avLst>
            </a:prstGeom>
            <a:solidFill>
              <a:srgbClr val="D9DCE3"/>
            </a:solidFill>
            <a:ln>
              <a:solidFill>
                <a:schemeClr val="accent4">
                  <a:lumMod val="75000"/>
                </a:schemeClr>
              </a:solidFill>
            </a:ln>
            <a:scene3d>
              <a:camera prst="orthographicFront"/>
              <a:lightRig rig="flood" dir="t"/>
            </a:scene3d>
            <a:sp3d prstMaterial="dkEdge">
              <a:bevelT w="165100" prst="coolSlant"/>
              <a:bevelB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208" name="Rectangle: Rounded Corners 38">
              <a:extLst>
                <a:ext uri="{FF2B5EF4-FFF2-40B4-BE49-F238E27FC236}">
                  <a16:creationId xmlns:a16="http://schemas.microsoft.com/office/drawing/2014/main" id="{1C0AD5DD-1E05-40FB-9BA4-44498AC179D5}"/>
                </a:ext>
              </a:extLst>
            </p:cNvPr>
            <p:cNvSpPr/>
            <p:nvPr/>
          </p:nvSpPr>
          <p:spPr>
            <a:xfrm>
              <a:off x="44386" y="4198365"/>
              <a:ext cx="612223" cy="627962"/>
            </a:xfrm>
            <a:prstGeom prst="roundRect">
              <a:avLst>
                <a:gd name="adj" fmla="val 8930"/>
              </a:avLst>
            </a:prstGeom>
            <a:solidFill>
              <a:srgbClr val="D9DCE3"/>
            </a:solidFill>
            <a:ln>
              <a:solidFill>
                <a:schemeClr val="accent4">
                  <a:lumMod val="75000"/>
                </a:schemeClr>
              </a:solidFill>
            </a:ln>
            <a:scene3d>
              <a:camera prst="orthographicFront"/>
              <a:lightRig rig="flood" dir="t"/>
            </a:scene3d>
            <a:sp3d prstMaterial="dkEdge">
              <a:bevelT w="165100" prst="coolSlant"/>
              <a:bevelB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209" name="Rectangle: Rounded Corners 38">
              <a:extLst>
                <a:ext uri="{FF2B5EF4-FFF2-40B4-BE49-F238E27FC236}">
                  <a16:creationId xmlns:a16="http://schemas.microsoft.com/office/drawing/2014/main" id="{66B04CB3-E52D-47DD-AF4A-06FD63AAE0B5}"/>
                </a:ext>
              </a:extLst>
            </p:cNvPr>
            <p:cNvSpPr/>
            <p:nvPr/>
          </p:nvSpPr>
          <p:spPr>
            <a:xfrm>
              <a:off x="44386" y="4892736"/>
              <a:ext cx="612223" cy="627962"/>
            </a:xfrm>
            <a:prstGeom prst="roundRect">
              <a:avLst>
                <a:gd name="adj" fmla="val 8930"/>
              </a:avLst>
            </a:prstGeom>
            <a:solidFill>
              <a:srgbClr val="D9DCE3"/>
            </a:solidFill>
            <a:ln>
              <a:solidFill>
                <a:schemeClr val="accent4">
                  <a:lumMod val="75000"/>
                </a:schemeClr>
              </a:solidFill>
            </a:ln>
            <a:scene3d>
              <a:camera prst="orthographicFront"/>
              <a:lightRig rig="flood" dir="t"/>
            </a:scene3d>
            <a:sp3d prstMaterial="dkEdge">
              <a:bevelT w="165100" prst="coolSlant"/>
              <a:bevelB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210" name="Rectangle: Rounded Corners 38">
              <a:extLst>
                <a:ext uri="{FF2B5EF4-FFF2-40B4-BE49-F238E27FC236}">
                  <a16:creationId xmlns:a16="http://schemas.microsoft.com/office/drawing/2014/main" id="{FE8C8929-AC17-440A-A335-A60571AA91BD}"/>
                </a:ext>
              </a:extLst>
            </p:cNvPr>
            <p:cNvSpPr/>
            <p:nvPr/>
          </p:nvSpPr>
          <p:spPr>
            <a:xfrm>
              <a:off x="44386" y="5587106"/>
              <a:ext cx="612223" cy="627962"/>
            </a:xfrm>
            <a:prstGeom prst="roundRect">
              <a:avLst>
                <a:gd name="adj" fmla="val 9882"/>
              </a:avLst>
            </a:prstGeom>
            <a:solidFill>
              <a:srgbClr val="D9DCE3"/>
            </a:solidFill>
            <a:ln>
              <a:solidFill>
                <a:schemeClr val="accent4">
                  <a:lumMod val="75000"/>
                </a:schemeClr>
              </a:solidFill>
            </a:ln>
            <a:scene3d>
              <a:camera prst="orthographicFront"/>
              <a:lightRig rig="flood" dir="t"/>
            </a:scene3d>
            <a:sp3d prstMaterial="dkEdge">
              <a:bevelT w="165100" prst="coolSlant"/>
              <a:bevelB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5" name="Groupe 24">
            <a:extLst>
              <a:ext uri="{FF2B5EF4-FFF2-40B4-BE49-F238E27FC236}">
                <a16:creationId xmlns:a16="http://schemas.microsoft.com/office/drawing/2014/main" id="{3B4C58AD-BC15-49C0-A6E3-DBBDB39FD5D4}"/>
              </a:ext>
            </a:extLst>
          </p:cNvPr>
          <p:cNvGrpSpPr/>
          <p:nvPr/>
        </p:nvGrpSpPr>
        <p:grpSpPr>
          <a:xfrm>
            <a:off x="234769" y="51653"/>
            <a:ext cx="956688" cy="980013"/>
            <a:chOff x="0" y="100557"/>
            <a:chExt cx="1913598" cy="1960252"/>
          </a:xfr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grpSpPr>
        <p:sp>
          <p:nvSpPr>
            <p:cNvPr id="212" name="Oval 56">
              <a:extLst>
                <a:ext uri="{FF2B5EF4-FFF2-40B4-BE49-F238E27FC236}">
                  <a16:creationId xmlns:a16="http://schemas.microsoft.com/office/drawing/2014/main" id="{128EA479-CCF2-4225-9B4F-878C32FDEEF1}"/>
                </a:ext>
              </a:extLst>
            </p:cNvPr>
            <p:cNvSpPr/>
            <p:nvPr/>
          </p:nvSpPr>
          <p:spPr>
            <a:xfrm>
              <a:off x="0" y="100557"/>
              <a:ext cx="1913598" cy="1960252"/>
            </a:xfrm>
            <a:prstGeom prst="ellipse">
              <a:avLst/>
            </a:prstGeom>
            <a:solidFill>
              <a:srgbClr val="96A0AF"/>
            </a:solidFill>
            <a:ln>
              <a:solidFill>
                <a:schemeClr val="accent4">
                  <a:lumMod val="75000"/>
                </a:schemeClr>
              </a:solidFill>
            </a:ln>
            <a:scene3d>
              <a:camera prst="orthographicFront"/>
              <a:lightRig rig="flood" dir="t"/>
            </a:scene3d>
            <a:sp3d prstMaterial="dkEdge">
              <a:bevelT w="165100" prst="coolSlant"/>
              <a:bevelB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grpSp>
          <p:nvGrpSpPr>
            <p:cNvPr id="23" name="Groupe 22">
              <a:extLst>
                <a:ext uri="{FF2B5EF4-FFF2-40B4-BE49-F238E27FC236}">
                  <a16:creationId xmlns:a16="http://schemas.microsoft.com/office/drawing/2014/main" id="{471117E2-6F89-4412-9A86-5FBFD2B38E59}"/>
                </a:ext>
              </a:extLst>
            </p:cNvPr>
            <p:cNvGrpSpPr/>
            <p:nvPr/>
          </p:nvGrpSpPr>
          <p:grpSpPr>
            <a:xfrm>
              <a:off x="486822" y="606150"/>
              <a:ext cx="939953" cy="962870"/>
              <a:chOff x="522439" y="878423"/>
              <a:chExt cx="939953" cy="962870"/>
            </a:xfrm>
          </p:grpSpPr>
          <p:sp>
            <p:nvSpPr>
              <p:cNvPr id="214" name="Circle: Hollow 96">
                <a:extLst>
                  <a:ext uri="{FF2B5EF4-FFF2-40B4-BE49-F238E27FC236}">
                    <a16:creationId xmlns:a16="http://schemas.microsoft.com/office/drawing/2014/main" id="{37E6512A-BE81-471B-87A6-4B57ED863512}"/>
                  </a:ext>
                </a:extLst>
              </p:cNvPr>
              <p:cNvSpPr/>
              <p:nvPr/>
            </p:nvSpPr>
            <p:spPr>
              <a:xfrm>
                <a:off x="522439" y="878423"/>
                <a:ext cx="939953" cy="962870"/>
              </a:xfrm>
              <a:prstGeom prst="donut">
                <a:avLst>
                  <a:gd name="adj" fmla="val 3871"/>
                </a:avLst>
              </a:prstGeom>
              <a:solidFill>
                <a:schemeClr val="accent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75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16" name="Freeform: Shape 98">
                <a:extLst>
                  <a:ext uri="{FF2B5EF4-FFF2-40B4-BE49-F238E27FC236}">
                    <a16:creationId xmlns:a16="http://schemas.microsoft.com/office/drawing/2014/main" id="{B65316E1-15C2-4B5F-BA66-23D9E6B60241}"/>
                  </a:ext>
                </a:extLst>
              </p:cNvPr>
              <p:cNvSpPr/>
              <p:nvPr/>
            </p:nvSpPr>
            <p:spPr>
              <a:xfrm>
                <a:off x="733393" y="1083530"/>
                <a:ext cx="5366" cy="5496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/>
                </a:pathLst>
              </a:custGeom>
              <a:solidFill>
                <a:schemeClr val="accent2">
                  <a:lumMod val="20000"/>
                  <a:lumOff val="80000"/>
                </a:schemeClr>
              </a:solidFill>
              <a:ln w="9525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675" dirty="0"/>
              </a:p>
            </p:txBody>
          </p:sp>
          <p:sp>
            <p:nvSpPr>
              <p:cNvPr id="217" name="Freeform: Shape 99">
                <a:extLst>
                  <a:ext uri="{FF2B5EF4-FFF2-40B4-BE49-F238E27FC236}">
                    <a16:creationId xmlns:a16="http://schemas.microsoft.com/office/drawing/2014/main" id="{24356770-8D25-4445-B9B4-BB7DD5201A59}"/>
                  </a:ext>
                </a:extLst>
              </p:cNvPr>
              <p:cNvSpPr/>
              <p:nvPr/>
            </p:nvSpPr>
            <p:spPr>
              <a:xfrm>
                <a:off x="721201" y="1074434"/>
                <a:ext cx="493631" cy="549632"/>
              </a:xfrm>
              <a:custGeom>
                <a:avLst/>
                <a:gdLst>
                  <a:gd name="connsiteX0" fmla="*/ 782955 w 876300"/>
                  <a:gd name="connsiteY0" fmla="*/ 949643 h 952500"/>
                  <a:gd name="connsiteX1" fmla="*/ 554355 w 876300"/>
                  <a:gd name="connsiteY1" fmla="*/ 949643 h 952500"/>
                  <a:gd name="connsiteX2" fmla="*/ 540068 w 876300"/>
                  <a:gd name="connsiteY2" fmla="*/ 935355 h 952500"/>
                  <a:gd name="connsiteX3" fmla="*/ 540068 w 876300"/>
                  <a:gd name="connsiteY3" fmla="*/ 644843 h 952500"/>
                  <a:gd name="connsiteX4" fmla="*/ 340043 w 876300"/>
                  <a:gd name="connsiteY4" fmla="*/ 644843 h 952500"/>
                  <a:gd name="connsiteX5" fmla="*/ 340043 w 876300"/>
                  <a:gd name="connsiteY5" fmla="*/ 935355 h 952500"/>
                  <a:gd name="connsiteX6" fmla="*/ 325755 w 876300"/>
                  <a:gd name="connsiteY6" fmla="*/ 949643 h 952500"/>
                  <a:gd name="connsiteX7" fmla="*/ 97155 w 876300"/>
                  <a:gd name="connsiteY7" fmla="*/ 949643 h 952500"/>
                  <a:gd name="connsiteX8" fmla="*/ 82868 w 876300"/>
                  <a:gd name="connsiteY8" fmla="*/ 935355 h 952500"/>
                  <a:gd name="connsiteX9" fmla="*/ 82868 w 876300"/>
                  <a:gd name="connsiteY9" fmla="*/ 426720 h 952500"/>
                  <a:gd name="connsiteX10" fmla="*/ 97155 w 876300"/>
                  <a:gd name="connsiteY10" fmla="*/ 412433 h 952500"/>
                  <a:gd name="connsiteX11" fmla="*/ 824865 w 876300"/>
                  <a:gd name="connsiteY11" fmla="*/ 412433 h 952500"/>
                  <a:gd name="connsiteX12" fmla="*/ 452438 w 876300"/>
                  <a:gd name="connsiteY12" fmla="*/ 40958 h 952500"/>
                  <a:gd name="connsiteX13" fmla="*/ 260033 w 876300"/>
                  <a:gd name="connsiteY13" fmla="*/ 234315 h 952500"/>
                  <a:gd name="connsiteX14" fmla="*/ 244793 w 876300"/>
                  <a:gd name="connsiteY14" fmla="*/ 237173 h 952500"/>
                  <a:gd name="connsiteX15" fmla="*/ 236220 w 876300"/>
                  <a:gd name="connsiteY15" fmla="*/ 223838 h 952500"/>
                  <a:gd name="connsiteX16" fmla="*/ 236220 w 876300"/>
                  <a:gd name="connsiteY16" fmla="*/ 111443 h 952500"/>
                  <a:gd name="connsiteX17" fmla="*/ 162878 w 876300"/>
                  <a:gd name="connsiteY17" fmla="*/ 111443 h 952500"/>
                  <a:gd name="connsiteX18" fmla="*/ 162878 w 876300"/>
                  <a:gd name="connsiteY18" fmla="*/ 300038 h 952500"/>
                  <a:gd name="connsiteX19" fmla="*/ 159068 w 876300"/>
                  <a:gd name="connsiteY19" fmla="*/ 310515 h 952500"/>
                  <a:gd name="connsiteX20" fmla="*/ 31432 w 876300"/>
                  <a:gd name="connsiteY20" fmla="*/ 437198 h 952500"/>
                  <a:gd name="connsiteX21" fmla="*/ 11430 w 876300"/>
                  <a:gd name="connsiteY21" fmla="*/ 437198 h 952500"/>
                  <a:gd name="connsiteX22" fmla="*/ 11430 w 876300"/>
                  <a:gd name="connsiteY22" fmla="*/ 417195 h 952500"/>
                  <a:gd name="connsiteX23" fmla="*/ 134303 w 876300"/>
                  <a:gd name="connsiteY23" fmla="*/ 294323 h 952500"/>
                  <a:gd name="connsiteX24" fmla="*/ 134303 w 876300"/>
                  <a:gd name="connsiteY24" fmla="*/ 97155 h 952500"/>
                  <a:gd name="connsiteX25" fmla="*/ 148590 w 876300"/>
                  <a:gd name="connsiteY25" fmla="*/ 82868 h 952500"/>
                  <a:gd name="connsiteX26" fmla="*/ 249555 w 876300"/>
                  <a:gd name="connsiteY26" fmla="*/ 82868 h 952500"/>
                  <a:gd name="connsiteX27" fmla="*/ 263843 w 876300"/>
                  <a:gd name="connsiteY27" fmla="*/ 97155 h 952500"/>
                  <a:gd name="connsiteX28" fmla="*/ 263843 w 876300"/>
                  <a:gd name="connsiteY28" fmla="*/ 189548 h 952500"/>
                  <a:gd name="connsiteX29" fmla="*/ 441960 w 876300"/>
                  <a:gd name="connsiteY29" fmla="*/ 11430 h 952500"/>
                  <a:gd name="connsiteX30" fmla="*/ 461963 w 876300"/>
                  <a:gd name="connsiteY30" fmla="*/ 11430 h 952500"/>
                  <a:gd name="connsiteX31" fmla="*/ 868680 w 876300"/>
                  <a:gd name="connsiteY31" fmla="*/ 417195 h 952500"/>
                  <a:gd name="connsiteX32" fmla="*/ 871538 w 876300"/>
                  <a:gd name="connsiteY32" fmla="*/ 432435 h 952500"/>
                  <a:gd name="connsiteX33" fmla="*/ 858203 w 876300"/>
                  <a:gd name="connsiteY33" fmla="*/ 441008 h 952500"/>
                  <a:gd name="connsiteX34" fmla="*/ 111443 w 876300"/>
                  <a:gd name="connsiteY34" fmla="*/ 441008 h 952500"/>
                  <a:gd name="connsiteX35" fmla="*/ 111443 w 876300"/>
                  <a:gd name="connsiteY35" fmla="*/ 920115 h 952500"/>
                  <a:gd name="connsiteX36" fmla="*/ 311468 w 876300"/>
                  <a:gd name="connsiteY36" fmla="*/ 920115 h 952500"/>
                  <a:gd name="connsiteX37" fmla="*/ 311468 w 876300"/>
                  <a:gd name="connsiteY37" fmla="*/ 630555 h 952500"/>
                  <a:gd name="connsiteX38" fmla="*/ 325755 w 876300"/>
                  <a:gd name="connsiteY38" fmla="*/ 616268 h 952500"/>
                  <a:gd name="connsiteX39" fmla="*/ 554355 w 876300"/>
                  <a:gd name="connsiteY39" fmla="*/ 616268 h 952500"/>
                  <a:gd name="connsiteX40" fmla="*/ 568643 w 876300"/>
                  <a:gd name="connsiteY40" fmla="*/ 630555 h 952500"/>
                  <a:gd name="connsiteX41" fmla="*/ 568643 w 876300"/>
                  <a:gd name="connsiteY41" fmla="*/ 921068 h 952500"/>
                  <a:gd name="connsiteX42" fmla="*/ 768668 w 876300"/>
                  <a:gd name="connsiteY42" fmla="*/ 921068 h 952500"/>
                  <a:gd name="connsiteX43" fmla="*/ 768668 w 876300"/>
                  <a:gd name="connsiteY43" fmla="*/ 478155 h 952500"/>
                  <a:gd name="connsiteX44" fmla="*/ 782955 w 876300"/>
                  <a:gd name="connsiteY44" fmla="*/ 463868 h 952500"/>
                  <a:gd name="connsiteX45" fmla="*/ 797243 w 876300"/>
                  <a:gd name="connsiteY45" fmla="*/ 478155 h 952500"/>
                  <a:gd name="connsiteX46" fmla="*/ 797243 w 876300"/>
                  <a:gd name="connsiteY46" fmla="*/ 935355 h 952500"/>
                  <a:gd name="connsiteX47" fmla="*/ 782955 w 876300"/>
                  <a:gd name="connsiteY47" fmla="*/ 949643 h 952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876300" h="952500">
                    <a:moveTo>
                      <a:pt x="782955" y="949643"/>
                    </a:moveTo>
                    <a:lnTo>
                      <a:pt x="554355" y="949643"/>
                    </a:lnTo>
                    <a:cubicBezTo>
                      <a:pt x="546735" y="949643"/>
                      <a:pt x="540068" y="942975"/>
                      <a:pt x="540068" y="935355"/>
                    </a:cubicBezTo>
                    <a:lnTo>
                      <a:pt x="540068" y="644843"/>
                    </a:lnTo>
                    <a:lnTo>
                      <a:pt x="340043" y="644843"/>
                    </a:lnTo>
                    <a:lnTo>
                      <a:pt x="340043" y="935355"/>
                    </a:lnTo>
                    <a:cubicBezTo>
                      <a:pt x="340043" y="942975"/>
                      <a:pt x="333375" y="949643"/>
                      <a:pt x="325755" y="949643"/>
                    </a:cubicBezTo>
                    <a:lnTo>
                      <a:pt x="97155" y="949643"/>
                    </a:lnTo>
                    <a:cubicBezTo>
                      <a:pt x="89535" y="949643"/>
                      <a:pt x="82868" y="942975"/>
                      <a:pt x="82868" y="935355"/>
                    </a:cubicBezTo>
                    <a:lnTo>
                      <a:pt x="82868" y="426720"/>
                    </a:lnTo>
                    <a:cubicBezTo>
                      <a:pt x="82868" y="419100"/>
                      <a:pt x="89535" y="412433"/>
                      <a:pt x="97155" y="412433"/>
                    </a:cubicBezTo>
                    <a:lnTo>
                      <a:pt x="824865" y="412433"/>
                    </a:lnTo>
                    <a:lnTo>
                      <a:pt x="452438" y="40958"/>
                    </a:lnTo>
                    <a:lnTo>
                      <a:pt x="260033" y="234315"/>
                    </a:lnTo>
                    <a:cubicBezTo>
                      <a:pt x="256223" y="238125"/>
                      <a:pt x="249555" y="240030"/>
                      <a:pt x="244793" y="237173"/>
                    </a:cubicBezTo>
                    <a:cubicBezTo>
                      <a:pt x="239078" y="235268"/>
                      <a:pt x="236220" y="229553"/>
                      <a:pt x="236220" y="223838"/>
                    </a:cubicBezTo>
                    <a:lnTo>
                      <a:pt x="236220" y="111443"/>
                    </a:lnTo>
                    <a:lnTo>
                      <a:pt x="162878" y="111443"/>
                    </a:lnTo>
                    <a:lnTo>
                      <a:pt x="162878" y="300038"/>
                    </a:lnTo>
                    <a:cubicBezTo>
                      <a:pt x="162878" y="303848"/>
                      <a:pt x="160973" y="307658"/>
                      <a:pt x="159068" y="310515"/>
                    </a:cubicBezTo>
                    <a:lnTo>
                      <a:pt x="31432" y="437198"/>
                    </a:lnTo>
                    <a:cubicBezTo>
                      <a:pt x="25718" y="442913"/>
                      <a:pt x="17145" y="442913"/>
                      <a:pt x="11430" y="437198"/>
                    </a:cubicBezTo>
                    <a:cubicBezTo>
                      <a:pt x="5715" y="431483"/>
                      <a:pt x="5715" y="422910"/>
                      <a:pt x="11430" y="417195"/>
                    </a:cubicBezTo>
                    <a:lnTo>
                      <a:pt x="134303" y="294323"/>
                    </a:lnTo>
                    <a:lnTo>
                      <a:pt x="134303" y="97155"/>
                    </a:lnTo>
                    <a:cubicBezTo>
                      <a:pt x="134303" y="89535"/>
                      <a:pt x="140970" y="82868"/>
                      <a:pt x="148590" y="82868"/>
                    </a:cubicBezTo>
                    <a:lnTo>
                      <a:pt x="249555" y="82868"/>
                    </a:lnTo>
                    <a:cubicBezTo>
                      <a:pt x="257175" y="82868"/>
                      <a:pt x="263843" y="89535"/>
                      <a:pt x="263843" y="97155"/>
                    </a:cubicBezTo>
                    <a:lnTo>
                      <a:pt x="263843" y="189548"/>
                    </a:lnTo>
                    <a:lnTo>
                      <a:pt x="441960" y="11430"/>
                    </a:lnTo>
                    <a:cubicBezTo>
                      <a:pt x="447675" y="5715"/>
                      <a:pt x="456248" y="5715"/>
                      <a:pt x="461963" y="11430"/>
                    </a:cubicBezTo>
                    <a:lnTo>
                      <a:pt x="868680" y="417195"/>
                    </a:lnTo>
                    <a:cubicBezTo>
                      <a:pt x="872490" y="421005"/>
                      <a:pt x="874395" y="427673"/>
                      <a:pt x="871538" y="432435"/>
                    </a:cubicBezTo>
                    <a:cubicBezTo>
                      <a:pt x="869633" y="438150"/>
                      <a:pt x="863918" y="441008"/>
                      <a:pt x="858203" y="441008"/>
                    </a:cubicBezTo>
                    <a:lnTo>
                      <a:pt x="111443" y="441008"/>
                    </a:lnTo>
                    <a:lnTo>
                      <a:pt x="111443" y="920115"/>
                    </a:lnTo>
                    <a:lnTo>
                      <a:pt x="311468" y="920115"/>
                    </a:lnTo>
                    <a:lnTo>
                      <a:pt x="311468" y="630555"/>
                    </a:lnTo>
                    <a:cubicBezTo>
                      <a:pt x="311468" y="622935"/>
                      <a:pt x="318135" y="616268"/>
                      <a:pt x="325755" y="616268"/>
                    </a:cubicBezTo>
                    <a:lnTo>
                      <a:pt x="554355" y="616268"/>
                    </a:lnTo>
                    <a:cubicBezTo>
                      <a:pt x="561975" y="616268"/>
                      <a:pt x="568643" y="622935"/>
                      <a:pt x="568643" y="630555"/>
                    </a:cubicBezTo>
                    <a:lnTo>
                      <a:pt x="568643" y="921068"/>
                    </a:lnTo>
                    <a:lnTo>
                      <a:pt x="768668" y="921068"/>
                    </a:lnTo>
                    <a:lnTo>
                      <a:pt x="768668" y="478155"/>
                    </a:lnTo>
                    <a:cubicBezTo>
                      <a:pt x="768668" y="470535"/>
                      <a:pt x="775335" y="463868"/>
                      <a:pt x="782955" y="463868"/>
                    </a:cubicBezTo>
                    <a:cubicBezTo>
                      <a:pt x="790575" y="463868"/>
                      <a:pt x="797243" y="470535"/>
                      <a:pt x="797243" y="478155"/>
                    </a:cubicBezTo>
                    <a:lnTo>
                      <a:pt x="797243" y="935355"/>
                    </a:lnTo>
                    <a:cubicBezTo>
                      <a:pt x="797243" y="942975"/>
                      <a:pt x="790575" y="949643"/>
                      <a:pt x="782955" y="949643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675" dirty="0"/>
              </a:p>
            </p:txBody>
          </p:sp>
        </p:grpSp>
      </p:grpSp>
      <p:grpSp>
        <p:nvGrpSpPr>
          <p:cNvPr id="4" name="Groupe 3">
            <a:extLst>
              <a:ext uri="{FF2B5EF4-FFF2-40B4-BE49-F238E27FC236}">
                <a16:creationId xmlns:a16="http://schemas.microsoft.com/office/drawing/2014/main" id="{A79180ED-8190-4093-A27B-02512FD4DCFF}"/>
              </a:ext>
            </a:extLst>
          </p:cNvPr>
          <p:cNvGrpSpPr/>
          <p:nvPr/>
        </p:nvGrpSpPr>
        <p:grpSpPr>
          <a:xfrm>
            <a:off x="977136" y="1273223"/>
            <a:ext cx="5299076" cy="2568072"/>
            <a:chOff x="1156888" y="1359191"/>
            <a:chExt cx="5299076" cy="2568072"/>
          </a:xfrm>
        </p:grpSpPr>
        <p:sp>
          <p:nvSpPr>
            <p:cNvPr id="218" name="Rectangle: Rounded Corners 45">
              <a:extLst>
                <a:ext uri="{FF2B5EF4-FFF2-40B4-BE49-F238E27FC236}">
                  <a16:creationId xmlns:a16="http://schemas.microsoft.com/office/drawing/2014/main" id="{3BD37994-A56D-4666-8FEA-FDDA8610436A}"/>
                </a:ext>
              </a:extLst>
            </p:cNvPr>
            <p:cNvSpPr/>
            <p:nvPr/>
          </p:nvSpPr>
          <p:spPr>
            <a:xfrm>
              <a:off x="1156888" y="1365031"/>
              <a:ext cx="5299076" cy="2562232"/>
            </a:xfrm>
            <a:prstGeom prst="roundRect">
              <a:avLst>
                <a:gd name="adj" fmla="val 8291"/>
              </a:avLst>
            </a:prstGeom>
            <a:gradFill flip="none" rotWithShape="1">
              <a:gsLst>
                <a:gs pos="100000">
                  <a:schemeClr val="bg1"/>
                </a:gs>
                <a:gs pos="0">
                  <a:schemeClr val="bg1"/>
                </a:gs>
              </a:gsLst>
              <a:lin ang="2700000" scaled="1"/>
              <a:tileRect/>
            </a:gradFill>
            <a:ln w="19050">
              <a:solidFill>
                <a:srgbClr val="D9D9D9"/>
              </a:solidFill>
              <a:prstDash val="solid"/>
            </a:ln>
            <a:effectLst>
              <a:glow rad="228600">
                <a:schemeClr val="accent3">
                  <a:satMod val="175000"/>
                  <a:alpha val="40000"/>
                </a:schemeClr>
              </a:glow>
            </a:effectLst>
            <a:scene3d>
              <a:camera prst="orthographicFront"/>
              <a:lightRig rig="flood" dir="t"/>
            </a:scene3d>
            <a:sp3d extrusionH="76200" prstMaterial="dkEdge">
              <a:bevelT w="165100" prst="coolSlant"/>
              <a:bevelB w="165100" prst="coolSlant"/>
              <a:extrusionClr>
                <a:schemeClr val="tx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grpSp>
          <p:nvGrpSpPr>
            <p:cNvPr id="219" name="Group 1">
              <a:extLst>
                <a:ext uri="{FF2B5EF4-FFF2-40B4-BE49-F238E27FC236}">
                  <a16:creationId xmlns:a16="http://schemas.microsoft.com/office/drawing/2014/main" id="{CC5315DB-979D-4D47-B915-2BFD855D3A35}"/>
                </a:ext>
              </a:extLst>
            </p:cNvPr>
            <p:cNvGrpSpPr/>
            <p:nvPr/>
          </p:nvGrpSpPr>
          <p:grpSpPr>
            <a:xfrm>
              <a:off x="1156888" y="1359191"/>
              <a:ext cx="5299076" cy="544940"/>
              <a:chOff x="1777903" y="2242311"/>
              <a:chExt cx="8280497" cy="1090006"/>
            </a:xfrm>
            <a:solidFill>
              <a:srgbClr val="D9DCE3"/>
            </a:solidFill>
            <a:scene3d>
              <a:camera prst="orthographicFront"/>
              <a:lightRig rig="flood" dir="t"/>
            </a:scene3d>
          </p:grpSpPr>
          <p:sp>
            <p:nvSpPr>
              <p:cNvPr id="220" name="Rectangle: Rounded Corners 45">
                <a:extLst>
                  <a:ext uri="{FF2B5EF4-FFF2-40B4-BE49-F238E27FC236}">
                    <a16:creationId xmlns:a16="http://schemas.microsoft.com/office/drawing/2014/main" id="{F47CCAA2-88A3-4E47-BC83-71892631D65C}"/>
                  </a:ext>
                </a:extLst>
              </p:cNvPr>
              <p:cNvSpPr/>
              <p:nvPr/>
            </p:nvSpPr>
            <p:spPr>
              <a:xfrm>
                <a:off x="1777903" y="2242311"/>
                <a:ext cx="8280497" cy="1090006"/>
              </a:xfrm>
              <a:prstGeom prst="round2SameRect">
                <a:avLst>
                  <a:gd name="adj1" fmla="val 33719"/>
                  <a:gd name="adj2" fmla="val 0"/>
                </a:avLst>
              </a:prstGeom>
              <a:solidFill>
                <a:srgbClr val="96A0AF"/>
              </a:solidFill>
              <a:ln>
                <a:solidFill>
                  <a:schemeClr val="accent4">
                    <a:lumMod val="75000"/>
                  </a:schemeClr>
                </a:solidFill>
              </a:ln>
              <a:scene3d>
                <a:camera prst="orthographicFront"/>
                <a:lightRig rig="flood" dir="t"/>
              </a:scene3d>
              <a:sp3d prstMaterial="dkEdge">
                <a:bevelT w="165100" prst="coolSlant"/>
                <a:bevelB w="1651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21" name="TextBox 4">
                <a:extLst>
                  <a:ext uri="{FF2B5EF4-FFF2-40B4-BE49-F238E27FC236}">
                    <a16:creationId xmlns:a16="http://schemas.microsoft.com/office/drawing/2014/main" id="{B33920C7-56C3-4938-ACA3-68C600BD58D1}"/>
                  </a:ext>
                </a:extLst>
              </p:cNvPr>
              <p:cNvSpPr txBox="1"/>
              <p:nvPr/>
            </p:nvSpPr>
            <p:spPr>
              <a:xfrm>
                <a:off x="2385187" y="2584190"/>
                <a:ext cx="7065928" cy="400110"/>
              </a:xfrm>
              <a:prstGeom prst="rect">
                <a:avLst/>
              </a:prstGeom>
              <a:solidFill>
                <a:srgbClr val="96A0AF"/>
              </a:solidFill>
              <a:ln>
                <a:solidFill>
                  <a:schemeClr val="accent4">
                    <a:lumMod val="75000"/>
                  </a:schemeClr>
                </a:solidFill>
              </a:ln>
              <a:scene3d>
                <a:camera prst="orthographicFront"/>
                <a:lightRig rig="flood" dir="t"/>
              </a:scene3d>
              <a:sp3d prstMaterial="dkEdge">
                <a:bevelT w="165100" prst="coolSlant"/>
                <a:bevelB w="1651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ctr">
                  <a:defRPr sz="3600">
                    <a:solidFill>
                      <a:schemeClr val="bg1"/>
                    </a:solidFill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r>
                  <a:rPr lang="en-IN" sz="1800" dirty="0"/>
                  <a:t>Monthly Sales Growth</a:t>
                </a:r>
              </a:p>
            </p:txBody>
          </p:sp>
        </p:grpSp>
      </p:grpSp>
      <p:grpSp>
        <p:nvGrpSpPr>
          <p:cNvPr id="9" name="Groupe 8">
            <a:extLst>
              <a:ext uri="{FF2B5EF4-FFF2-40B4-BE49-F238E27FC236}">
                <a16:creationId xmlns:a16="http://schemas.microsoft.com/office/drawing/2014/main" id="{276A90C5-2C91-44A8-BF1C-3B5EE9C2E598}"/>
              </a:ext>
            </a:extLst>
          </p:cNvPr>
          <p:cNvGrpSpPr/>
          <p:nvPr/>
        </p:nvGrpSpPr>
        <p:grpSpPr>
          <a:xfrm>
            <a:off x="6561183" y="1272424"/>
            <a:ext cx="5299076" cy="2568072"/>
            <a:chOff x="6561183" y="1358392"/>
            <a:chExt cx="5299076" cy="2568072"/>
          </a:xfrm>
        </p:grpSpPr>
        <p:sp>
          <p:nvSpPr>
            <p:cNvPr id="222" name="Rectangle: Rounded Corners 45">
              <a:extLst>
                <a:ext uri="{FF2B5EF4-FFF2-40B4-BE49-F238E27FC236}">
                  <a16:creationId xmlns:a16="http://schemas.microsoft.com/office/drawing/2014/main" id="{22C1A9C0-83FD-403F-B040-CFC67DE5EB49}"/>
                </a:ext>
              </a:extLst>
            </p:cNvPr>
            <p:cNvSpPr/>
            <p:nvPr/>
          </p:nvSpPr>
          <p:spPr>
            <a:xfrm>
              <a:off x="6561183" y="1364232"/>
              <a:ext cx="5299076" cy="2562232"/>
            </a:xfrm>
            <a:prstGeom prst="roundRect">
              <a:avLst>
                <a:gd name="adj" fmla="val 8291"/>
              </a:avLst>
            </a:prstGeom>
            <a:gradFill flip="none" rotWithShape="1">
              <a:gsLst>
                <a:gs pos="100000">
                  <a:schemeClr val="bg1"/>
                </a:gs>
                <a:gs pos="0">
                  <a:schemeClr val="bg1"/>
                </a:gs>
              </a:gsLst>
              <a:lin ang="2700000" scaled="1"/>
              <a:tileRect/>
            </a:gradFill>
            <a:ln w="19050">
              <a:solidFill>
                <a:srgbClr val="D9D9D9"/>
              </a:solidFill>
              <a:prstDash val="solid"/>
            </a:ln>
            <a:effectLst>
              <a:glow rad="228600">
                <a:schemeClr val="accent3">
                  <a:satMod val="175000"/>
                  <a:alpha val="40000"/>
                </a:schemeClr>
              </a:glow>
            </a:effectLst>
            <a:scene3d>
              <a:camera prst="orthographicFront"/>
              <a:lightRig rig="flood" dir="t"/>
            </a:scene3d>
            <a:sp3d extrusionH="76200" prstMaterial="dkEdge">
              <a:bevelT w="165100" prst="coolSlant"/>
              <a:bevelB w="165100" prst="coolSlant"/>
              <a:extrusionClr>
                <a:schemeClr val="tx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grpSp>
          <p:nvGrpSpPr>
            <p:cNvPr id="223" name="Group 1">
              <a:extLst>
                <a:ext uri="{FF2B5EF4-FFF2-40B4-BE49-F238E27FC236}">
                  <a16:creationId xmlns:a16="http://schemas.microsoft.com/office/drawing/2014/main" id="{A8FCBD28-79DC-4564-8D7F-B7CE1B876A95}"/>
                </a:ext>
              </a:extLst>
            </p:cNvPr>
            <p:cNvGrpSpPr/>
            <p:nvPr/>
          </p:nvGrpSpPr>
          <p:grpSpPr>
            <a:xfrm>
              <a:off x="6561183" y="1358392"/>
              <a:ext cx="5299076" cy="544940"/>
              <a:chOff x="1777903" y="2242311"/>
              <a:chExt cx="8280497" cy="1090006"/>
            </a:xfrm>
            <a:solidFill>
              <a:srgbClr val="D9DCE3"/>
            </a:solidFill>
            <a:scene3d>
              <a:camera prst="orthographicFront"/>
              <a:lightRig rig="flood" dir="t"/>
            </a:scene3d>
          </p:grpSpPr>
          <p:sp>
            <p:nvSpPr>
              <p:cNvPr id="224" name="Rectangle: Rounded Corners 45">
                <a:extLst>
                  <a:ext uri="{FF2B5EF4-FFF2-40B4-BE49-F238E27FC236}">
                    <a16:creationId xmlns:a16="http://schemas.microsoft.com/office/drawing/2014/main" id="{757810DA-2338-4375-A833-BAEB66EAB3E7}"/>
                  </a:ext>
                </a:extLst>
              </p:cNvPr>
              <p:cNvSpPr/>
              <p:nvPr/>
            </p:nvSpPr>
            <p:spPr>
              <a:xfrm>
                <a:off x="1777903" y="2242311"/>
                <a:ext cx="8280497" cy="1090006"/>
              </a:xfrm>
              <a:prstGeom prst="round2SameRect">
                <a:avLst>
                  <a:gd name="adj1" fmla="val 33719"/>
                  <a:gd name="adj2" fmla="val 0"/>
                </a:avLst>
              </a:prstGeom>
              <a:solidFill>
                <a:srgbClr val="96A0AF"/>
              </a:solidFill>
              <a:ln>
                <a:solidFill>
                  <a:schemeClr val="accent4">
                    <a:lumMod val="75000"/>
                  </a:schemeClr>
                </a:solidFill>
              </a:ln>
              <a:scene3d>
                <a:camera prst="orthographicFront"/>
                <a:lightRig rig="flood" dir="t"/>
              </a:scene3d>
              <a:sp3d prstMaterial="dkEdge">
                <a:bevelT w="165100" prst="coolSlant"/>
                <a:bevelB w="1651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25" name="TextBox 4">
                <a:extLst>
                  <a:ext uri="{FF2B5EF4-FFF2-40B4-BE49-F238E27FC236}">
                    <a16:creationId xmlns:a16="http://schemas.microsoft.com/office/drawing/2014/main" id="{C398A7E3-CC19-40A9-8B5C-09EADF83804C}"/>
                  </a:ext>
                </a:extLst>
              </p:cNvPr>
              <p:cNvSpPr txBox="1"/>
              <p:nvPr/>
            </p:nvSpPr>
            <p:spPr>
              <a:xfrm>
                <a:off x="2385187" y="2584190"/>
                <a:ext cx="7065928" cy="400110"/>
              </a:xfrm>
              <a:prstGeom prst="rect">
                <a:avLst/>
              </a:prstGeom>
              <a:solidFill>
                <a:srgbClr val="96A0AF"/>
              </a:solidFill>
              <a:ln>
                <a:solidFill>
                  <a:schemeClr val="accent4">
                    <a:lumMod val="75000"/>
                  </a:schemeClr>
                </a:solidFill>
              </a:ln>
              <a:scene3d>
                <a:camera prst="orthographicFront"/>
                <a:lightRig rig="flood" dir="t"/>
              </a:scene3d>
              <a:sp3d prstMaterial="dkEdge">
                <a:bevelT w="165100" prst="coolSlant"/>
                <a:bevelB w="1651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ctr">
                  <a:defRPr sz="3600">
                    <a:solidFill>
                      <a:schemeClr val="bg1"/>
                    </a:solidFill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r>
                  <a:rPr lang="en-IN" sz="1800" dirty="0"/>
                  <a:t>Monthly Sales Growth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488213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2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6" grpId="0">
        <p:bldAsOne/>
      </p:bldGraphic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Rectangle 101">
            <a:extLst>
              <a:ext uri="{FF2B5EF4-FFF2-40B4-BE49-F238E27FC236}">
                <a16:creationId xmlns:a16="http://schemas.microsoft.com/office/drawing/2014/main" id="{66DFCC16-B040-2546-99CD-4C07DEA15540}"/>
              </a:ext>
            </a:extLst>
          </p:cNvPr>
          <p:cNvSpPr/>
          <p:nvPr/>
        </p:nvSpPr>
        <p:spPr>
          <a:xfrm>
            <a:off x="309" y="1375018"/>
            <a:ext cx="12191383" cy="5482983"/>
          </a:xfrm>
          <a:prstGeom prst="rect">
            <a:avLst/>
          </a:prstGeom>
          <a:gradFill flip="none" rotWithShape="1">
            <a:gsLst>
              <a:gs pos="100000">
                <a:schemeClr val="accent6">
                  <a:lumMod val="20000"/>
                  <a:lumOff val="80000"/>
                </a:schemeClr>
              </a:gs>
              <a:gs pos="0">
                <a:schemeClr val="bg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graphicFrame>
        <p:nvGraphicFramePr>
          <p:cNvPr id="36" name="Chart 35">
            <a:extLst>
              <a:ext uri="{FF2B5EF4-FFF2-40B4-BE49-F238E27FC236}">
                <a16:creationId xmlns:a16="http://schemas.microsoft.com/office/drawing/2014/main" id="{C80102B6-0210-1C4E-86DD-F07225D682EC}"/>
              </a:ext>
            </a:extLst>
          </p:cNvPr>
          <p:cNvGraphicFramePr/>
          <p:nvPr/>
        </p:nvGraphicFramePr>
        <p:xfrm>
          <a:off x="1653431" y="2708342"/>
          <a:ext cx="1398357" cy="13983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1F9C3B3A-A636-3646-8261-82DC075C0930}"/>
              </a:ext>
            </a:extLst>
          </p:cNvPr>
          <p:cNvCxnSpPr>
            <a:cxnSpLocks/>
          </p:cNvCxnSpPr>
          <p:nvPr/>
        </p:nvCxnSpPr>
        <p:spPr>
          <a:xfrm>
            <a:off x="6785145" y="1460796"/>
            <a:ext cx="0" cy="4067513"/>
          </a:xfrm>
          <a:prstGeom prst="line">
            <a:avLst/>
          </a:prstGeom>
          <a:ln w="63500" cap="sq">
            <a:solidFill>
              <a:schemeClr val="accent6">
                <a:lumMod val="20000"/>
                <a:lumOff val="80000"/>
              </a:schemeClr>
            </a:solidFill>
            <a:prstDash val="solid"/>
            <a:miter lim="800000"/>
            <a:headEnd type="none"/>
            <a:tailEnd type="non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D2C9805E-29F2-4604-936D-1581B89C4E42}"/>
              </a:ext>
            </a:extLst>
          </p:cNvPr>
          <p:cNvGrpSpPr/>
          <p:nvPr/>
        </p:nvGrpSpPr>
        <p:grpSpPr>
          <a:xfrm>
            <a:off x="1439852" y="102199"/>
            <a:ext cx="10436602" cy="895007"/>
            <a:chOff x="1439852" y="227244"/>
            <a:chExt cx="10436602" cy="895007"/>
          </a:xfr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grpSpPr>
        <p:sp>
          <p:nvSpPr>
            <p:cNvPr id="15" name="Rectangle: Rounded Corners 22">
              <a:extLst>
                <a:ext uri="{FF2B5EF4-FFF2-40B4-BE49-F238E27FC236}">
                  <a16:creationId xmlns:a16="http://schemas.microsoft.com/office/drawing/2014/main" id="{AF83DD41-AB12-7F46-A945-E5B472348261}"/>
                </a:ext>
              </a:extLst>
            </p:cNvPr>
            <p:cNvSpPr/>
            <p:nvPr/>
          </p:nvSpPr>
          <p:spPr>
            <a:xfrm>
              <a:off x="1439852" y="227244"/>
              <a:ext cx="3373682" cy="895007"/>
            </a:xfrm>
            <a:prstGeom prst="roundRect">
              <a:avLst>
                <a:gd name="adj" fmla="val 5838"/>
              </a:avLst>
            </a:prstGeom>
            <a:solidFill>
              <a:srgbClr val="96A0AF"/>
            </a:solidFill>
            <a:ln>
              <a:solidFill>
                <a:schemeClr val="accent4">
                  <a:lumMod val="75000"/>
                </a:schemeClr>
              </a:solidFill>
            </a:ln>
            <a:scene3d>
              <a:camera prst="orthographicFront"/>
              <a:lightRig rig="flood" dir="t"/>
            </a:scene3d>
            <a:sp3d prstMaterial="dkEdge">
              <a:bevelT w="165100" prst="coolSlant"/>
              <a:bevelB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0ACB9DAB-11A2-6E4A-8BE4-F2BC4CB4B667}"/>
                </a:ext>
              </a:extLst>
            </p:cNvPr>
            <p:cNvSpPr/>
            <p:nvPr/>
          </p:nvSpPr>
          <p:spPr>
            <a:xfrm>
              <a:off x="1748342" y="404778"/>
              <a:ext cx="539938" cy="53993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14" name="Freeform 73">
              <a:extLst>
                <a:ext uri="{FF2B5EF4-FFF2-40B4-BE49-F238E27FC236}">
                  <a16:creationId xmlns:a16="http://schemas.microsoft.com/office/drawing/2014/main" id="{A70DB540-A40B-D046-A960-1AEB27EB4B7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19343" y="581113"/>
              <a:ext cx="202565" cy="203767"/>
            </a:xfrm>
            <a:custGeom>
              <a:avLst/>
              <a:gdLst>
                <a:gd name="T0" fmla="*/ 38 w 185"/>
                <a:gd name="T1" fmla="*/ 51 h 186"/>
                <a:gd name="T2" fmla="*/ 88 w 185"/>
                <a:gd name="T3" fmla="*/ 51 h 186"/>
                <a:gd name="T4" fmla="*/ 92 w 185"/>
                <a:gd name="T5" fmla="*/ 46 h 186"/>
                <a:gd name="T6" fmla="*/ 88 w 185"/>
                <a:gd name="T7" fmla="*/ 42 h 186"/>
                <a:gd name="T8" fmla="*/ 38 w 185"/>
                <a:gd name="T9" fmla="*/ 42 h 186"/>
                <a:gd name="T10" fmla="*/ 33 w 185"/>
                <a:gd name="T11" fmla="*/ 46 h 186"/>
                <a:gd name="T12" fmla="*/ 38 w 185"/>
                <a:gd name="T13" fmla="*/ 51 h 186"/>
                <a:gd name="T14" fmla="*/ 38 w 185"/>
                <a:gd name="T15" fmla="*/ 76 h 186"/>
                <a:gd name="T16" fmla="*/ 147 w 185"/>
                <a:gd name="T17" fmla="*/ 76 h 186"/>
                <a:gd name="T18" fmla="*/ 151 w 185"/>
                <a:gd name="T19" fmla="*/ 72 h 186"/>
                <a:gd name="T20" fmla="*/ 147 w 185"/>
                <a:gd name="T21" fmla="*/ 67 h 186"/>
                <a:gd name="T22" fmla="*/ 38 w 185"/>
                <a:gd name="T23" fmla="*/ 67 h 186"/>
                <a:gd name="T24" fmla="*/ 33 w 185"/>
                <a:gd name="T25" fmla="*/ 72 h 186"/>
                <a:gd name="T26" fmla="*/ 38 w 185"/>
                <a:gd name="T27" fmla="*/ 76 h 186"/>
                <a:gd name="T28" fmla="*/ 177 w 185"/>
                <a:gd name="T29" fmla="*/ 0 h 186"/>
                <a:gd name="T30" fmla="*/ 8 w 185"/>
                <a:gd name="T31" fmla="*/ 0 h 186"/>
                <a:gd name="T32" fmla="*/ 0 w 185"/>
                <a:gd name="T33" fmla="*/ 8 h 186"/>
                <a:gd name="T34" fmla="*/ 0 w 185"/>
                <a:gd name="T35" fmla="*/ 143 h 186"/>
                <a:gd name="T36" fmla="*/ 33 w 185"/>
                <a:gd name="T37" fmla="*/ 177 h 186"/>
                <a:gd name="T38" fmla="*/ 42 w 185"/>
                <a:gd name="T39" fmla="*/ 186 h 186"/>
                <a:gd name="T40" fmla="*/ 177 w 185"/>
                <a:gd name="T41" fmla="*/ 186 h 186"/>
                <a:gd name="T42" fmla="*/ 185 w 185"/>
                <a:gd name="T43" fmla="*/ 177 h 186"/>
                <a:gd name="T44" fmla="*/ 185 w 185"/>
                <a:gd name="T45" fmla="*/ 8 h 186"/>
                <a:gd name="T46" fmla="*/ 177 w 185"/>
                <a:gd name="T47" fmla="*/ 0 h 186"/>
                <a:gd name="T48" fmla="*/ 42 w 185"/>
                <a:gd name="T49" fmla="*/ 173 h 186"/>
                <a:gd name="T50" fmla="*/ 12 w 185"/>
                <a:gd name="T51" fmla="*/ 143 h 186"/>
                <a:gd name="T52" fmla="*/ 42 w 185"/>
                <a:gd name="T53" fmla="*/ 143 h 186"/>
                <a:gd name="T54" fmla="*/ 42 w 185"/>
                <a:gd name="T55" fmla="*/ 173 h 186"/>
                <a:gd name="T56" fmla="*/ 177 w 185"/>
                <a:gd name="T57" fmla="*/ 177 h 186"/>
                <a:gd name="T58" fmla="*/ 50 w 185"/>
                <a:gd name="T59" fmla="*/ 177 h 186"/>
                <a:gd name="T60" fmla="*/ 50 w 185"/>
                <a:gd name="T61" fmla="*/ 139 h 186"/>
                <a:gd name="T62" fmla="*/ 46 w 185"/>
                <a:gd name="T63" fmla="*/ 135 h 186"/>
                <a:gd name="T64" fmla="*/ 8 w 185"/>
                <a:gd name="T65" fmla="*/ 135 h 186"/>
                <a:gd name="T66" fmla="*/ 8 w 185"/>
                <a:gd name="T67" fmla="*/ 8 h 186"/>
                <a:gd name="T68" fmla="*/ 177 w 185"/>
                <a:gd name="T69" fmla="*/ 8 h 186"/>
                <a:gd name="T70" fmla="*/ 177 w 185"/>
                <a:gd name="T71" fmla="*/ 177 h 186"/>
                <a:gd name="T72" fmla="*/ 38 w 185"/>
                <a:gd name="T73" fmla="*/ 101 h 186"/>
                <a:gd name="T74" fmla="*/ 122 w 185"/>
                <a:gd name="T75" fmla="*/ 101 h 186"/>
                <a:gd name="T76" fmla="*/ 126 w 185"/>
                <a:gd name="T77" fmla="*/ 97 h 186"/>
                <a:gd name="T78" fmla="*/ 122 w 185"/>
                <a:gd name="T79" fmla="*/ 93 h 186"/>
                <a:gd name="T80" fmla="*/ 38 w 185"/>
                <a:gd name="T81" fmla="*/ 93 h 186"/>
                <a:gd name="T82" fmla="*/ 33 w 185"/>
                <a:gd name="T83" fmla="*/ 97 h 186"/>
                <a:gd name="T84" fmla="*/ 38 w 185"/>
                <a:gd name="T85" fmla="*/ 101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85" h="186">
                  <a:moveTo>
                    <a:pt x="38" y="51"/>
                  </a:moveTo>
                  <a:cubicBezTo>
                    <a:pt x="88" y="51"/>
                    <a:pt x="88" y="51"/>
                    <a:pt x="88" y="51"/>
                  </a:cubicBezTo>
                  <a:cubicBezTo>
                    <a:pt x="90" y="51"/>
                    <a:pt x="92" y="49"/>
                    <a:pt x="92" y="46"/>
                  </a:cubicBezTo>
                  <a:cubicBezTo>
                    <a:pt x="92" y="44"/>
                    <a:pt x="90" y="42"/>
                    <a:pt x="88" y="42"/>
                  </a:cubicBezTo>
                  <a:cubicBezTo>
                    <a:pt x="38" y="42"/>
                    <a:pt x="38" y="42"/>
                    <a:pt x="38" y="42"/>
                  </a:cubicBezTo>
                  <a:cubicBezTo>
                    <a:pt x="35" y="42"/>
                    <a:pt x="33" y="44"/>
                    <a:pt x="33" y="46"/>
                  </a:cubicBezTo>
                  <a:cubicBezTo>
                    <a:pt x="33" y="49"/>
                    <a:pt x="35" y="51"/>
                    <a:pt x="38" y="51"/>
                  </a:cubicBezTo>
                  <a:close/>
                  <a:moveTo>
                    <a:pt x="38" y="76"/>
                  </a:moveTo>
                  <a:cubicBezTo>
                    <a:pt x="147" y="76"/>
                    <a:pt x="147" y="76"/>
                    <a:pt x="147" y="76"/>
                  </a:cubicBezTo>
                  <a:cubicBezTo>
                    <a:pt x="150" y="76"/>
                    <a:pt x="151" y="74"/>
                    <a:pt x="151" y="72"/>
                  </a:cubicBezTo>
                  <a:cubicBezTo>
                    <a:pt x="151" y="69"/>
                    <a:pt x="150" y="67"/>
                    <a:pt x="147" y="67"/>
                  </a:cubicBezTo>
                  <a:cubicBezTo>
                    <a:pt x="38" y="67"/>
                    <a:pt x="38" y="67"/>
                    <a:pt x="38" y="67"/>
                  </a:cubicBezTo>
                  <a:cubicBezTo>
                    <a:pt x="35" y="67"/>
                    <a:pt x="33" y="69"/>
                    <a:pt x="33" y="72"/>
                  </a:cubicBezTo>
                  <a:cubicBezTo>
                    <a:pt x="33" y="74"/>
                    <a:pt x="35" y="76"/>
                    <a:pt x="38" y="76"/>
                  </a:cubicBezTo>
                  <a:close/>
                  <a:moveTo>
                    <a:pt x="177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3" y="0"/>
                    <a:pt x="0" y="4"/>
                    <a:pt x="0" y="8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33" y="177"/>
                    <a:pt x="33" y="177"/>
                    <a:pt x="33" y="177"/>
                  </a:cubicBezTo>
                  <a:cubicBezTo>
                    <a:pt x="42" y="186"/>
                    <a:pt x="42" y="186"/>
                    <a:pt x="42" y="186"/>
                  </a:cubicBezTo>
                  <a:cubicBezTo>
                    <a:pt x="177" y="186"/>
                    <a:pt x="177" y="186"/>
                    <a:pt x="177" y="186"/>
                  </a:cubicBezTo>
                  <a:cubicBezTo>
                    <a:pt x="181" y="186"/>
                    <a:pt x="185" y="182"/>
                    <a:pt x="185" y="177"/>
                  </a:cubicBezTo>
                  <a:cubicBezTo>
                    <a:pt x="185" y="8"/>
                    <a:pt x="185" y="8"/>
                    <a:pt x="185" y="8"/>
                  </a:cubicBezTo>
                  <a:cubicBezTo>
                    <a:pt x="185" y="4"/>
                    <a:pt x="181" y="0"/>
                    <a:pt x="177" y="0"/>
                  </a:cubicBezTo>
                  <a:close/>
                  <a:moveTo>
                    <a:pt x="42" y="173"/>
                  </a:moveTo>
                  <a:cubicBezTo>
                    <a:pt x="12" y="143"/>
                    <a:pt x="12" y="143"/>
                    <a:pt x="12" y="143"/>
                  </a:cubicBezTo>
                  <a:cubicBezTo>
                    <a:pt x="42" y="143"/>
                    <a:pt x="42" y="143"/>
                    <a:pt x="42" y="143"/>
                  </a:cubicBezTo>
                  <a:lnTo>
                    <a:pt x="42" y="173"/>
                  </a:lnTo>
                  <a:close/>
                  <a:moveTo>
                    <a:pt x="177" y="177"/>
                  </a:moveTo>
                  <a:cubicBezTo>
                    <a:pt x="50" y="177"/>
                    <a:pt x="50" y="177"/>
                    <a:pt x="50" y="177"/>
                  </a:cubicBezTo>
                  <a:cubicBezTo>
                    <a:pt x="50" y="139"/>
                    <a:pt x="50" y="139"/>
                    <a:pt x="50" y="139"/>
                  </a:cubicBezTo>
                  <a:cubicBezTo>
                    <a:pt x="50" y="137"/>
                    <a:pt x="48" y="135"/>
                    <a:pt x="46" y="135"/>
                  </a:cubicBezTo>
                  <a:cubicBezTo>
                    <a:pt x="8" y="135"/>
                    <a:pt x="8" y="135"/>
                    <a:pt x="8" y="135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177" y="8"/>
                    <a:pt x="177" y="8"/>
                    <a:pt x="177" y="8"/>
                  </a:cubicBezTo>
                  <a:lnTo>
                    <a:pt x="177" y="177"/>
                  </a:lnTo>
                  <a:close/>
                  <a:moveTo>
                    <a:pt x="38" y="101"/>
                  </a:moveTo>
                  <a:cubicBezTo>
                    <a:pt x="122" y="101"/>
                    <a:pt x="122" y="101"/>
                    <a:pt x="122" y="101"/>
                  </a:cubicBezTo>
                  <a:cubicBezTo>
                    <a:pt x="124" y="101"/>
                    <a:pt x="126" y="99"/>
                    <a:pt x="126" y="97"/>
                  </a:cubicBezTo>
                  <a:cubicBezTo>
                    <a:pt x="126" y="95"/>
                    <a:pt x="124" y="93"/>
                    <a:pt x="122" y="93"/>
                  </a:cubicBezTo>
                  <a:cubicBezTo>
                    <a:pt x="38" y="93"/>
                    <a:pt x="38" y="93"/>
                    <a:pt x="38" y="93"/>
                  </a:cubicBezTo>
                  <a:cubicBezTo>
                    <a:pt x="35" y="93"/>
                    <a:pt x="33" y="95"/>
                    <a:pt x="33" y="97"/>
                  </a:cubicBezTo>
                  <a:cubicBezTo>
                    <a:pt x="33" y="99"/>
                    <a:pt x="35" y="101"/>
                    <a:pt x="38" y="101"/>
                  </a:cubicBezTo>
                  <a:close/>
                </a:path>
              </a:pathLst>
            </a:custGeom>
            <a:solidFill>
              <a:srgbClr val="ADAAAB"/>
            </a:solidFill>
            <a:ln>
              <a:noFill/>
            </a:ln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endParaRPr lang="en-US" sz="675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6" name="Rectangle: Rounded Corners 4">
              <a:extLst>
                <a:ext uri="{FF2B5EF4-FFF2-40B4-BE49-F238E27FC236}">
                  <a16:creationId xmlns:a16="http://schemas.microsoft.com/office/drawing/2014/main" id="{4190DFD2-4E37-E045-82FE-570959122C38}"/>
                </a:ext>
              </a:extLst>
            </p:cNvPr>
            <p:cNvSpPr/>
            <p:nvPr/>
          </p:nvSpPr>
          <p:spPr>
            <a:xfrm>
              <a:off x="4971312" y="227244"/>
              <a:ext cx="3373682" cy="895007"/>
            </a:xfrm>
            <a:prstGeom prst="roundRect">
              <a:avLst>
                <a:gd name="adj" fmla="val 5838"/>
              </a:avLst>
            </a:prstGeom>
            <a:solidFill>
              <a:srgbClr val="D9DCE3"/>
            </a:solidFill>
            <a:ln>
              <a:solidFill>
                <a:schemeClr val="accent4">
                  <a:lumMod val="75000"/>
                </a:schemeClr>
              </a:solidFill>
            </a:ln>
            <a:scene3d>
              <a:camera prst="orthographicFront"/>
              <a:lightRig rig="flood" dir="t"/>
            </a:scene3d>
            <a:sp3d prstMaterial="dkEdge">
              <a:bevelT w="165100" prst="coolSlant"/>
              <a:bevelB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FFBB3E7E-5EF9-6344-98A9-82ABFAC8916E}"/>
                </a:ext>
              </a:extLst>
            </p:cNvPr>
            <p:cNvSpPr/>
            <p:nvPr/>
          </p:nvSpPr>
          <p:spPr>
            <a:xfrm>
              <a:off x="5279801" y="404778"/>
              <a:ext cx="539938" cy="53993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115" name="Freeform 245">
              <a:extLst>
                <a:ext uri="{FF2B5EF4-FFF2-40B4-BE49-F238E27FC236}">
                  <a16:creationId xmlns:a16="http://schemas.microsoft.com/office/drawing/2014/main" id="{44908945-2061-564F-BF0D-21091701DEE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20852" y="555100"/>
              <a:ext cx="255222" cy="254467"/>
            </a:xfrm>
            <a:custGeom>
              <a:avLst/>
              <a:gdLst>
                <a:gd name="T0" fmla="*/ 103 w 186"/>
                <a:gd name="T1" fmla="*/ 88 h 185"/>
                <a:gd name="T2" fmla="*/ 95 w 186"/>
                <a:gd name="T3" fmla="*/ 65 h 185"/>
                <a:gd name="T4" fmla="*/ 104 w 186"/>
                <a:gd name="T5" fmla="*/ 75 h 185"/>
                <a:gd name="T6" fmla="*/ 113 w 186"/>
                <a:gd name="T7" fmla="*/ 67 h 185"/>
                <a:gd name="T8" fmla="*/ 102 w 186"/>
                <a:gd name="T9" fmla="*/ 58 h 185"/>
                <a:gd name="T10" fmla="*/ 95 w 186"/>
                <a:gd name="T11" fmla="*/ 50 h 185"/>
                <a:gd name="T12" fmla="*/ 90 w 186"/>
                <a:gd name="T13" fmla="*/ 56 h 185"/>
                <a:gd name="T14" fmla="*/ 76 w 186"/>
                <a:gd name="T15" fmla="*/ 61 h 185"/>
                <a:gd name="T16" fmla="*/ 69 w 186"/>
                <a:gd name="T17" fmla="*/ 75 h 185"/>
                <a:gd name="T18" fmla="*/ 76 w 186"/>
                <a:gd name="T19" fmla="*/ 90 h 185"/>
                <a:gd name="T20" fmla="*/ 90 w 186"/>
                <a:gd name="T21" fmla="*/ 96 h 185"/>
                <a:gd name="T22" fmla="*/ 81 w 186"/>
                <a:gd name="T23" fmla="*/ 116 h 185"/>
                <a:gd name="T24" fmla="*/ 68 w 186"/>
                <a:gd name="T25" fmla="*/ 106 h 185"/>
                <a:gd name="T26" fmla="*/ 74 w 186"/>
                <a:gd name="T27" fmla="*/ 122 h 185"/>
                <a:gd name="T28" fmla="*/ 90 w 186"/>
                <a:gd name="T29" fmla="*/ 128 h 185"/>
                <a:gd name="T30" fmla="*/ 95 w 186"/>
                <a:gd name="T31" fmla="*/ 134 h 185"/>
                <a:gd name="T32" fmla="*/ 103 w 186"/>
                <a:gd name="T33" fmla="*/ 126 h 185"/>
                <a:gd name="T34" fmla="*/ 115 w 186"/>
                <a:gd name="T35" fmla="*/ 116 h 185"/>
                <a:gd name="T36" fmla="*/ 115 w 186"/>
                <a:gd name="T37" fmla="*/ 98 h 185"/>
                <a:gd name="T38" fmla="*/ 90 w 186"/>
                <a:gd name="T39" fmla="*/ 84 h 185"/>
                <a:gd name="T40" fmla="*/ 83 w 186"/>
                <a:gd name="T41" fmla="*/ 81 h 185"/>
                <a:gd name="T42" fmla="*/ 80 w 186"/>
                <a:gd name="T43" fmla="*/ 74 h 185"/>
                <a:gd name="T44" fmla="*/ 90 w 186"/>
                <a:gd name="T45" fmla="*/ 65 h 185"/>
                <a:gd name="T46" fmla="*/ 103 w 186"/>
                <a:gd name="T47" fmla="*/ 116 h 185"/>
                <a:gd name="T48" fmla="*/ 95 w 186"/>
                <a:gd name="T49" fmla="*/ 97 h 185"/>
                <a:gd name="T50" fmla="*/ 102 w 186"/>
                <a:gd name="T51" fmla="*/ 100 h 185"/>
                <a:gd name="T52" fmla="*/ 106 w 186"/>
                <a:gd name="T53" fmla="*/ 108 h 185"/>
                <a:gd name="T54" fmla="*/ 93 w 186"/>
                <a:gd name="T55" fmla="*/ 0 h 185"/>
                <a:gd name="T56" fmla="*/ 93 w 186"/>
                <a:gd name="T57" fmla="*/ 185 h 185"/>
                <a:gd name="T58" fmla="*/ 93 w 186"/>
                <a:gd name="T59" fmla="*/ 0 h 185"/>
                <a:gd name="T60" fmla="*/ 8 w 186"/>
                <a:gd name="T61" fmla="*/ 92 h 185"/>
                <a:gd name="T62" fmla="*/ 177 w 186"/>
                <a:gd name="T63" fmla="*/ 92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86" h="185">
                  <a:moveTo>
                    <a:pt x="110" y="92"/>
                  </a:moveTo>
                  <a:cubicBezTo>
                    <a:pt x="108" y="90"/>
                    <a:pt x="105" y="89"/>
                    <a:pt x="103" y="88"/>
                  </a:cubicBezTo>
                  <a:cubicBezTo>
                    <a:pt x="100" y="87"/>
                    <a:pt x="98" y="86"/>
                    <a:pt x="95" y="85"/>
                  </a:cubicBezTo>
                  <a:cubicBezTo>
                    <a:pt x="95" y="65"/>
                    <a:pt x="95" y="65"/>
                    <a:pt x="95" y="65"/>
                  </a:cubicBezTo>
                  <a:cubicBezTo>
                    <a:pt x="99" y="65"/>
                    <a:pt x="100" y="66"/>
                    <a:pt x="102" y="68"/>
                  </a:cubicBezTo>
                  <a:cubicBezTo>
                    <a:pt x="103" y="69"/>
                    <a:pt x="104" y="72"/>
                    <a:pt x="104" y="75"/>
                  </a:cubicBezTo>
                  <a:cubicBezTo>
                    <a:pt x="115" y="75"/>
                    <a:pt x="115" y="75"/>
                    <a:pt x="115" y="75"/>
                  </a:cubicBezTo>
                  <a:cubicBezTo>
                    <a:pt x="115" y="72"/>
                    <a:pt x="114" y="69"/>
                    <a:pt x="113" y="67"/>
                  </a:cubicBezTo>
                  <a:cubicBezTo>
                    <a:pt x="112" y="64"/>
                    <a:pt x="111" y="63"/>
                    <a:pt x="109" y="61"/>
                  </a:cubicBezTo>
                  <a:cubicBezTo>
                    <a:pt x="107" y="59"/>
                    <a:pt x="105" y="58"/>
                    <a:pt x="102" y="58"/>
                  </a:cubicBezTo>
                  <a:cubicBezTo>
                    <a:pt x="100" y="57"/>
                    <a:pt x="98" y="56"/>
                    <a:pt x="95" y="56"/>
                  </a:cubicBezTo>
                  <a:cubicBezTo>
                    <a:pt x="95" y="50"/>
                    <a:pt x="95" y="50"/>
                    <a:pt x="95" y="50"/>
                  </a:cubicBezTo>
                  <a:cubicBezTo>
                    <a:pt x="90" y="50"/>
                    <a:pt x="90" y="50"/>
                    <a:pt x="90" y="50"/>
                  </a:cubicBezTo>
                  <a:cubicBezTo>
                    <a:pt x="90" y="56"/>
                    <a:pt x="90" y="56"/>
                    <a:pt x="90" y="56"/>
                  </a:cubicBezTo>
                  <a:cubicBezTo>
                    <a:pt x="87" y="56"/>
                    <a:pt x="85" y="57"/>
                    <a:pt x="82" y="58"/>
                  </a:cubicBezTo>
                  <a:cubicBezTo>
                    <a:pt x="80" y="58"/>
                    <a:pt x="78" y="60"/>
                    <a:pt x="76" y="61"/>
                  </a:cubicBezTo>
                  <a:cubicBezTo>
                    <a:pt x="74" y="63"/>
                    <a:pt x="72" y="65"/>
                    <a:pt x="71" y="67"/>
                  </a:cubicBezTo>
                  <a:cubicBezTo>
                    <a:pt x="70" y="69"/>
                    <a:pt x="69" y="72"/>
                    <a:pt x="69" y="75"/>
                  </a:cubicBezTo>
                  <a:cubicBezTo>
                    <a:pt x="69" y="79"/>
                    <a:pt x="70" y="82"/>
                    <a:pt x="71" y="84"/>
                  </a:cubicBezTo>
                  <a:cubicBezTo>
                    <a:pt x="72" y="86"/>
                    <a:pt x="74" y="88"/>
                    <a:pt x="76" y="90"/>
                  </a:cubicBezTo>
                  <a:cubicBezTo>
                    <a:pt x="78" y="91"/>
                    <a:pt x="80" y="93"/>
                    <a:pt x="83" y="94"/>
                  </a:cubicBezTo>
                  <a:cubicBezTo>
                    <a:pt x="85" y="95"/>
                    <a:pt x="87" y="95"/>
                    <a:pt x="90" y="96"/>
                  </a:cubicBezTo>
                  <a:cubicBezTo>
                    <a:pt x="90" y="119"/>
                    <a:pt x="90" y="119"/>
                    <a:pt x="90" y="119"/>
                  </a:cubicBezTo>
                  <a:cubicBezTo>
                    <a:pt x="85" y="119"/>
                    <a:pt x="83" y="118"/>
                    <a:pt x="81" y="116"/>
                  </a:cubicBezTo>
                  <a:cubicBezTo>
                    <a:pt x="79" y="113"/>
                    <a:pt x="78" y="110"/>
                    <a:pt x="79" y="106"/>
                  </a:cubicBezTo>
                  <a:cubicBezTo>
                    <a:pt x="68" y="106"/>
                    <a:pt x="68" y="106"/>
                    <a:pt x="68" y="106"/>
                  </a:cubicBezTo>
                  <a:cubicBezTo>
                    <a:pt x="68" y="109"/>
                    <a:pt x="68" y="112"/>
                    <a:pt x="69" y="115"/>
                  </a:cubicBezTo>
                  <a:cubicBezTo>
                    <a:pt x="71" y="118"/>
                    <a:pt x="72" y="120"/>
                    <a:pt x="74" y="122"/>
                  </a:cubicBezTo>
                  <a:cubicBezTo>
                    <a:pt x="76" y="124"/>
                    <a:pt x="78" y="125"/>
                    <a:pt x="81" y="126"/>
                  </a:cubicBezTo>
                  <a:cubicBezTo>
                    <a:pt x="84" y="127"/>
                    <a:pt x="86" y="128"/>
                    <a:pt x="90" y="128"/>
                  </a:cubicBezTo>
                  <a:cubicBezTo>
                    <a:pt x="90" y="134"/>
                    <a:pt x="90" y="134"/>
                    <a:pt x="90" y="134"/>
                  </a:cubicBezTo>
                  <a:cubicBezTo>
                    <a:pt x="95" y="134"/>
                    <a:pt x="95" y="134"/>
                    <a:pt x="95" y="134"/>
                  </a:cubicBezTo>
                  <a:cubicBezTo>
                    <a:pt x="95" y="128"/>
                    <a:pt x="95" y="128"/>
                    <a:pt x="95" y="128"/>
                  </a:cubicBezTo>
                  <a:cubicBezTo>
                    <a:pt x="98" y="128"/>
                    <a:pt x="100" y="127"/>
                    <a:pt x="103" y="126"/>
                  </a:cubicBezTo>
                  <a:cubicBezTo>
                    <a:pt x="106" y="125"/>
                    <a:pt x="108" y="124"/>
                    <a:pt x="110" y="122"/>
                  </a:cubicBezTo>
                  <a:cubicBezTo>
                    <a:pt x="112" y="121"/>
                    <a:pt x="114" y="118"/>
                    <a:pt x="115" y="116"/>
                  </a:cubicBezTo>
                  <a:cubicBezTo>
                    <a:pt x="116" y="113"/>
                    <a:pt x="116" y="110"/>
                    <a:pt x="116" y="106"/>
                  </a:cubicBezTo>
                  <a:cubicBezTo>
                    <a:pt x="116" y="103"/>
                    <a:pt x="116" y="100"/>
                    <a:pt x="115" y="98"/>
                  </a:cubicBezTo>
                  <a:cubicBezTo>
                    <a:pt x="113" y="95"/>
                    <a:pt x="112" y="93"/>
                    <a:pt x="110" y="92"/>
                  </a:cubicBezTo>
                  <a:close/>
                  <a:moveTo>
                    <a:pt x="90" y="84"/>
                  </a:moveTo>
                  <a:cubicBezTo>
                    <a:pt x="88" y="84"/>
                    <a:pt x="88" y="83"/>
                    <a:pt x="87" y="83"/>
                  </a:cubicBezTo>
                  <a:cubicBezTo>
                    <a:pt x="85" y="82"/>
                    <a:pt x="84" y="82"/>
                    <a:pt x="83" y="81"/>
                  </a:cubicBezTo>
                  <a:cubicBezTo>
                    <a:pt x="82" y="80"/>
                    <a:pt x="81" y="79"/>
                    <a:pt x="81" y="78"/>
                  </a:cubicBezTo>
                  <a:cubicBezTo>
                    <a:pt x="80" y="77"/>
                    <a:pt x="80" y="76"/>
                    <a:pt x="80" y="74"/>
                  </a:cubicBezTo>
                  <a:cubicBezTo>
                    <a:pt x="80" y="71"/>
                    <a:pt x="81" y="69"/>
                    <a:pt x="83" y="67"/>
                  </a:cubicBezTo>
                  <a:cubicBezTo>
                    <a:pt x="84" y="66"/>
                    <a:pt x="86" y="65"/>
                    <a:pt x="90" y="65"/>
                  </a:cubicBezTo>
                  <a:lnTo>
                    <a:pt x="90" y="84"/>
                  </a:lnTo>
                  <a:close/>
                  <a:moveTo>
                    <a:pt x="103" y="116"/>
                  </a:moveTo>
                  <a:cubicBezTo>
                    <a:pt x="100" y="118"/>
                    <a:pt x="99" y="119"/>
                    <a:pt x="95" y="119"/>
                  </a:cubicBezTo>
                  <a:cubicBezTo>
                    <a:pt x="95" y="97"/>
                    <a:pt x="95" y="97"/>
                    <a:pt x="95" y="97"/>
                  </a:cubicBezTo>
                  <a:cubicBezTo>
                    <a:pt x="97" y="97"/>
                    <a:pt x="97" y="98"/>
                    <a:pt x="99" y="98"/>
                  </a:cubicBezTo>
                  <a:cubicBezTo>
                    <a:pt x="100" y="99"/>
                    <a:pt x="101" y="100"/>
                    <a:pt x="102" y="100"/>
                  </a:cubicBezTo>
                  <a:cubicBezTo>
                    <a:pt x="103" y="101"/>
                    <a:pt x="104" y="102"/>
                    <a:pt x="105" y="103"/>
                  </a:cubicBezTo>
                  <a:cubicBezTo>
                    <a:pt x="105" y="105"/>
                    <a:pt x="106" y="106"/>
                    <a:pt x="106" y="108"/>
                  </a:cubicBezTo>
                  <a:cubicBezTo>
                    <a:pt x="106" y="112"/>
                    <a:pt x="105" y="115"/>
                    <a:pt x="103" y="116"/>
                  </a:cubicBezTo>
                  <a:close/>
                  <a:moveTo>
                    <a:pt x="93" y="0"/>
                  </a:moveTo>
                  <a:cubicBezTo>
                    <a:pt x="41" y="0"/>
                    <a:pt x="0" y="41"/>
                    <a:pt x="0" y="92"/>
                  </a:cubicBezTo>
                  <a:cubicBezTo>
                    <a:pt x="0" y="144"/>
                    <a:pt x="41" y="185"/>
                    <a:pt x="93" y="185"/>
                  </a:cubicBezTo>
                  <a:cubicBezTo>
                    <a:pt x="144" y="185"/>
                    <a:pt x="186" y="144"/>
                    <a:pt x="186" y="92"/>
                  </a:cubicBezTo>
                  <a:cubicBezTo>
                    <a:pt x="186" y="41"/>
                    <a:pt x="144" y="0"/>
                    <a:pt x="93" y="0"/>
                  </a:cubicBezTo>
                  <a:close/>
                  <a:moveTo>
                    <a:pt x="93" y="177"/>
                  </a:moveTo>
                  <a:cubicBezTo>
                    <a:pt x="46" y="177"/>
                    <a:pt x="8" y="139"/>
                    <a:pt x="8" y="92"/>
                  </a:cubicBezTo>
                  <a:cubicBezTo>
                    <a:pt x="8" y="46"/>
                    <a:pt x="46" y="8"/>
                    <a:pt x="93" y="8"/>
                  </a:cubicBezTo>
                  <a:cubicBezTo>
                    <a:pt x="139" y="8"/>
                    <a:pt x="177" y="46"/>
                    <a:pt x="177" y="92"/>
                  </a:cubicBezTo>
                  <a:cubicBezTo>
                    <a:pt x="177" y="139"/>
                    <a:pt x="139" y="177"/>
                    <a:pt x="93" y="177"/>
                  </a:cubicBezTo>
                  <a:close/>
                </a:path>
              </a:pathLst>
            </a:custGeom>
            <a:solidFill>
              <a:srgbClr val="ADAAAB"/>
            </a:solidFill>
            <a:ln>
              <a:noFill/>
            </a:ln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endParaRPr lang="en-US" sz="675" dirty="0"/>
            </a:p>
          </p:txBody>
        </p:sp>
        <p:sp>
          <p:nvSpPr>
            <p:cNvPr id="24" name="Rectangle: Rounded Corners 31">
              <a:extLst>
                <a:ext uri="{FF2B5EF4-FFF2-40B4-BE49-F238E27FC236}">
                  <a16:creationId xmlns:a16="http://schemas.microsoft.com/office/drawing/2014/main" id="{9191CBF1-6BE1-D24B-A075-BEB3163DC1FA}"/>
                </a:ext>
              </a:extLst>
            </p:cNvPr>
            <p:cNvSpPr/>
            <p:nvPr/>
          </p:nvSpPr>
          <p:spPr>
            <a:xfrm>
              <a:off x="8502772" y="227244"/>
              <a:ext cx="3373682" cy="895007"/>
            </a:xfrm>
            <a:prstGeom prst="roundRect">
              <a:avLst>
                <a:gd name="adj" fmla="val 5838"/>
              </a:avLst>
            </a:prstGeom>
            <a:solidFill>
              <a:srgbClr val="D9DCE3"/>
            </a:solidFill>
            <a:ln>
              <a:solidFill>
                <a:schemeClr val="accent4">
                  <a:lumMod val="75000"/>
                </a:schemeClr>
              </a:solidFill>
            </a:ln>
            <a:scene3d>
              <a:camera prst="orthographicFront"/>
              <a:lightRig rig="flood" dir="t"/>
            </a:scene3d>
            <a:sp3d prstMaterial="dkEdge">
              <a:bevelT w="165100" prst="coolSlant"/>
              <a:bevelB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7D0ECDD2-7F2E-8546-8524-A6B606E840F2}"/>
                </a:ext>
              </a:extLst>
            </p:cNvPr>
            <p:cNvSpPr/>
            <p:nvPr/>
          </p:nvSpPr>
          <p:spPr>
            <a:xfrm>
              <a:off x="8811261" y="404778"/>
              <a:ext cx="539938" cy="53993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16" name="Freeform 484">
              <a:extLst>
                <a:ext uri="{FF2B5EF4-FFF2-40B4-BE49-F238E27FC236}">
                  <a16:creationId xmlns:a16="http://schemas.microsoft.com/office/drawing/2014/main" id="{A164EC5F-11E6-504C-A6AE-5272B184F1E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983753" y="581113"/>
              <a:ext cx="189667" cy="189667"/>
            </a:xfrm>
            <a:custGeom>
              <a:avLst/>
              <a:gdLst>
                <a:gd name="T0" fmla="*/ 9 w 186"/>
                <a:gd name="T1" fmla="*/ 84 h 186"/>
                <a:gd name="T2" fmla="*/ 127 w 186"/>
                <a:gd name="T3" fmla="*/ 84 h 186"/>
                <a:gd name="T4" fmla="*/ 135 w 186"/>
                <a:gd name="T5" fmla="*/ 76 h 186"/>
                <a:gd name="T6" fmla="*/ 135 w 186"/>
                <a:gd name="T7" fmla="*/ 59 h 186"/>
                <a:gd name="T8" fmla="*/ 127 w 186"/>
                <a:gd name="T9" fmla="*/ 51 h 186"/>
                <a:gd name="T10" fmla="*/ 9 w 186"/>
                <a:gd name="T11" fmla="*/ 51 h 186"/>
                <a:gd name="T12" fmla="*/ 0 w 186"/>
                <a:gd name="T13" fmla="*/ 59 h 186"/>
                <a:gd name="T14" fmla="*/ 0 w 186"/>
                <a:gd name="T15" fmla="*/ 76 h 186"/>
                <a:gd name="T16" fmla="*/ 9 w 186"/>
                <a:gd name="T17" fmla="*/ 84 h 186"/>
                <a:gd name="T18" fmla="*/ 9 w 186"/>
                <a:gd name="T19" fmla="*/ 59 h 186"/>
                <a:gd name="T20" fmla="*/ 127 w 186"/>
                <a:gd name="T21" fmla="*/ 59 h 186"/>
                <a:gd name="T22" fmla="*/ 127 w 186"/>
                <a:gd name="T23" fmla="*/ 76 h 186"/>
                <a:gd name="T24" fmla="*/ 9 w 186"/>
                <a:gd name="T25" fmla="*/ 76 h 186"/>
                <a:gd name="T26" fmla="*/ 9 w 186"/>
                <a:gd name="T27" fmla="*/ 59 h 186"/>
                <a:gd name="T28" fmla="*/ 177 w 186"/>
                <a:gd name="T29" fmla="*/ 0 h 186"/>
                <a:gd name="T30" fmla="*/ 9 w 186"/>
                <a:gd name="T31" fmla="*/ 0 h 186"/>
                <a:gd name="T32" fmla="*/ 0 w 186"/>
                <a:gd name="T33" fmla="*/ 9 h 186"/>
                <a:gd name="T34" fmla="*/ 0 w 186"/>
                <a:gd name="T35" fmla="*/ 25 h 186"/>
                <a:gd name="T36" fmla="*/ 9 w 186"/>
                <a:gd name="T37" fmla="*/ 34 h 186"/>
                <a:gd name="T38" fmla="*/ 177 w 186"/>
                <a:gd name="T39" fmla="*/ 34 h 186"/>
                <a:gd name="T40" fmla="*/ 186 w 186"/>
                <a:gd name="T41" fmla="*/ 25 h 186"/>
                <a:gd name="T42" fmla="*/ 186 w 186"/>
                <a:gd name="T43" fmla="*/ 9 h 186"/>
                <a:gd name="T44" fmla="*/ 177 w 186"/>
                <a:gd name="T45" fmla="*/ 0 h 186"/>
                <a:gd name="T46" fmla="*/ 177 w 186"/>
                <a:gd name="T47" fmla="*/ 25 h 186"/>
                <a:gd name="T48" fmla="*/ 9 w 186"/>
                <a:gd name="T49" fmla="*/ 25 h 186"/>
                <a:gd name="T50" fmla="*/ 9 w 186"/>
                <a:gd name="T51" fmla="*/ 9 h 186"/>
                <a:gd name="T52" fmla="*/ 177 w 186"/>
                <a:gd name="T53" fmla="*/ 9 h 186"/>
                <a:gd name="T54" fmla="*/ 177 w 186"/>
                <a:gd name="T55" fmla="*/ 25 h 186"/>
                <a:gd name="T56" fmla="*/ 177 w 186"/>
                <a:gd name="T57" fmla="*/ 101 h 186"/>
                <a:gd name="T58" fmla="*/ 9 w 186"/>
                <a:gd name="T59" fmla="*/ 101 h 186"/>
                <a:gd name="T60" fmla="*/ 0 w 186"/>
                <a:gd name="T61" fmla="*/ 110 h 186"/>
                <a:gd name="T62" fmla="*/ 0 w 186"/>
                <a:gd name="T63" fmla="*/ 127 h 186"/>
                <a:gd name="T64" fmla="*/ 9 w 186"/>
                <a:gd name="T65" fmla="*/ 135 h 186"/>
                <a:gd name="T66" fmla="*/ 177 w 186"/>
                <a:gd name="T67" fmla="*/ 135 h 186"/>
                <a:gd name="T68" fmla="*/ 186 w 186"/>
                <a:gd name="T69" fmla="*/ 127 h 186"/>
                <a:gd name="T70" fmla="*/ 186 w 186"/>
                <a:gd name="T71" fmla="*/ 110 h 186"/>
                <a:gd name="T72" fmla="*/ 177 w 186"/>
                <a:gd name="T73" fmla="*/ 101 h 186"/>
                <a:gd name="T74" fmla="*/ 177 w 186"/>
                <a:gd name="T75" fmla="*/ 127 h 186"/>
                <a:gd name="T76" fmla="*/ 9 w 186"/>
                <a:gd name="T77" fmla="*/ 127 h 186"/>
                <a:gd name="T78" fmla="*/ 9 w 186"/>
                <a:gd name="T79" fmla="*/ 110 h 186"/>
                <a:gd name="T80" fmla="*/ 177 w 186"/>
                <a:gd name="T81" fmla="*/ 110 h 186"/>
                <a:gd name="T82" fmla="*/ 177 w 186"/>
                <a:gd name="T83" fmla="*/ 127 h 186"/>
                <a:gd name="T84" fmla="*/ 127 w 186"/>
                <a:gd name="T85" fmla="*/ 152 h 186"/>
                <a:gd name="T86" fmla="*/ 9 w 186"/>
                <a:gd name="T87" fmla="*/ 152 h 186"/>
                <a:gd name="T88" fmla="*/ 0 w 186"/>
                <a:gd name="T89" fmla="*/ 160 h 186"/>
                <a:gd name="T90" fmla="*/ 0 w 186"/>
                <a:gd name="T91" fmla="*/ 177 h 186"/>
                <a:gd name="T92" fmla="*/ 9 w 186"/>
                <a:gd name="T93" fmla="*/ 186 h 186"/>
                <a:gd name="T94" fmla="*/ 127 w 186"/>
                <a:gd name="T95" fmla="*/ 186 h 186"/>
                <a:gd name="T96" fmla="*/ 135 w 186"/>
                <a:gd name="T97" fmla="*/ 177 h 186"/>
                <a:gd name="T98" fmla="*/ 135 w 186"/>
                <a:gd name="T99" fmla="*/ 160 h 186"/>
                <a:gd name="T100" fmla="*/ 127 w 186"/>
                <a:gd name="T101" fmla="*/ 152 h 186"/>
                <a:gd name="T102" fmla="*/ 127 w 186"/>
                <a:gd name="T103" fmla="*/ 177 h 186"/>
                <a:gd name="T104" fmla="*/ 9 w 186"/>
                <a:gd name="T105" fmla="*/ 177 h 186"/>
                <a:gd name="T106" fmla="*/ 9 w 186"/>
                <a:gd name="T107" fmla="*/ 160 h 186"/>
                <a:gd name="T108" fmla="*/ 127 w 186"/>
                <a:gd name="T109" fmla="*/ 160 h 186"/>
                <a:gd name="T110" fmla="*/ 127 w 186"/>
                <a:gd name="T111" fmla="*/ 177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86" h="186">
                  <a:moveTo>
                    <a:pt x="9" y="84"/>
                  </a:moveTo>
                  <a:cubicBezTo>
                    <a:pt x="127" y="84"/>
                    <a:pt x="127" y="84"/>
                    <a:pt x="127" y="84"/>
                  </a:cubicBezTo>
                  <a:cubicBezTo>
                    <a:pt x="131" y="84"/>
                    <a:pt x="135" y="81"/>
                    <a:pt x="135" y="76"/>
                  </a:cubicBezTo>
                  <a:cubicBezTo>
                    <a:pt x="135" y="59"/>
                    <a:pt x="135" y="59"/>
                    <a:pt x="135" y="59"/>
                  </a:cubicBezTo>
                  <a:cubicBezTo>
                    <a:pt x="135" y="55"/>
                    <a:pt x="131" y="51"/>
                    <a:pt x="127" y="51"/>
                  </a:cubicBezTo>
                  <a:cubicBezTo>
                    <a:pt x="9" y="51"/>
                    <a:pt x="9" y="51"/>
                    <a:pt x="9" y="51"/>
                  </a:cubicBezTo>
                  <a:cubicBezTo>
                    <a:pt x="4" y="51"/>
                    <a:pt x="0" y="55"/>
                    <a:pt x="0" y="59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81"/>
                    <a:pt x="4" y="84"/>
                    <a:pt x="9" y="84"/>
                  </a:cubicBezTo>
                  <a:close/>
                  <a:moveTo>
                    <a:pt x="9" y="59"/>
                  </a:moveTo>
                  <a:cubicBezTo>
                    <a:pt x="127" y="59"/>
                    <a:pt x="127" y="59"/>
                    <a:pt x="127" y="59"/>
                  </a:cubicBezTo>
                  <a:cubicBezTo>
                    <a:pt x="127" y="76"/>
                    <a:pt x="127" y="76"/>
                    <a:pt x="127" y="76"/>
                  </a:cubicBezTo>
                  <a:cubicBezTo>
                    <a:pt x="9" y="76"/>
                    <a:pt x="9" y="76"/>
                    <a:pt x="9" y="76"/>
                  </a:cubicBezTo>
                  <a:lnTo>
                    <a:pt x="9" y="59"/>
                  </a:lnTo>
                  <a:close/>
                  <a:moveTo>
                    <a:pt x="177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77" y="34"/>
                    <a:pt x="177" y="34"/>
                    <a:pt x="177" y="34"/>
                  </a:cubicBezTo>
                  <a:cubicBezTo>
                    <a:pt x="182" y="34"/>
                    <a:pt x="186" y="30"/>
                    <a:pt x="186" y="25"/>
                  </a:cubicBezTo>
                  <a:cubicBezTo>
                    <a:pt x="186" y="9"/>
                    <a:pt x="186" y="9"/>
                    <a:pt x="186" y="9"/>
                  </a:cubicBezTo>
                  <a:cubicBezTo>
                    <a:pt x="186" y="4"/>
                    <a:pt x="182" y="0"/>
                    <a:pt x="177" y="0"/>
                  </a:cubicBezTo>
                  <a:close/>
                  <a:moveTo>
                    <a:pt x="177" y="25"/>
                  </a:moveTo>
                  <a:cubicBezTo>
                    <a:pt x="9" y="25"/>
                    <a:pt x="9" y="25"/>
                    <a:pt x="9" y="25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177" y="9"/>
                    <a:pt x="177" y="9"/>
                    <a:pt x="177" y="9"/>
                  </a:cubicBezTo>
                  <a:lnTo>
                    <a:pt x="177" y="25"/>
                  </a:lnTo>
                  <a:close/>
                  <a:moveTo>
                    <a:pt x="177" y="101"/>
                  </a:moveTo>
                  <a:cubicBezTo>
                    <a:pt x="9" y="101"/>
                    <a:pt x="9" y="101"/>
                    <a:pt x="9" y="101"/>
                  </a:cubicBezTo>
                  <a:cubicBezTo>
                    <a:pt x="4" y="101"/>
                    <a:pt x="0" y="105"/>
                    <a:pt x="0" y="110"/>
                  </a:cubicBezTo>
                  <a:cubicBezTo>
                    <a:pt x="0" y="127"/>
                    <a:pt x="0" y="127"/>
                    <a:pt x="0" y="127"/>
                  </a:cubicBezTo>
                  <a:cubicBezTo>
                    <a:pt x="0" y="131"/>
                    <a:pt x="4" y="135"/>
                    <a:pt x="9" y="135"/>
                  </a:cubicBezTo>
                  <a:cubicBezTo>
                    <a:pt x="177" y="135"/>
                    <a:pt x="177" y="135"/>
                    <a:pt x="177" y="135"/>
                  </a:cubicBezTo>
                  <a:cubicBezTo>
                    <a:pt x="182" y="135"/>
                    <a:pt x="186" y="131"/>
                    <a:pt x="186" y="127"/>
                  </a:cubicBezTo>
                  <a:cubicBezTo>
                    <a:pt x="186" y="110"/>
                    <a:pt x="186" y="110"/>
                    <a:pt x="186" y="110"/>
                  </a:cubicBezTo>
                  <a:cubicBezTo>
                    <a:pt x="186" y="105"/>
                    <a:pt x="182" y="101"/>
                    <a:pt x="177" y="101"/>
                  </a:cubicBezTo>
                  <a:close/>
                  <a:moveTo>
                    <a:pt x="177" y="127"/>
                  </a:moveTo>
                  <a:cubicBezTo>
                    <a:pt x="9" y="127"/>
                    <a:pt x="9" y="127"/>
                    <a:pt x="9" y="127"/>
                  </a:cubicBezTo>
                  <a:cubicBezTo>
                    <a:pt x="9" y="110"/>
                    <a:pt x="9" y="110"/>
                    <a:pt x="9" y="110"/>
                  </a:cubicBezTo>
                  <a:cubicBezTo>
                    <a:pt x="177" y="110"/>
                    <a:pt x="177" y="110"/>
                    <a:pt x="177" y="110"/>
                  </a:cubicBezTo>
                  <a:lnTo>
                    <a:pt x="177" y="127"/>
                  </a:lnTo>
                  <a:close/>
                  <a:moveTo>
                    <a:pt x="127" y="152"/>
                  </a:moveTo>
                  <a:cubicBezTo>
                    <a:pt x="9" y="152"/>
                    <a:pt x="9" y="152"/>
                    <a:pt x="9" y="152"/>
                  </a:cubicBezTo>
                  <a:cubicBezTo>
                    <a:pt x="4" y="152"/>
                    <a:pt x="0" y="156"/>
                    <a:pt x="0" y="160"/>
                  </a:cubicBezTo>
                  <a:cubicBezTo>
                    <a:pt x="0" y="177"/>
                    <a:pt x="0" y="177"/>
                    <a:pt x="0" y="177"/>
                  </a:cubicBezTo>
                  <a:cubicBezTo>
                    <a:pt x="0" y="182"/>
                    <a:pt x="4" y="186"/>
                    <a:pt x="9" y="186"/>
                  </a:cubicBezTo>
                  <a:cubicBezTo>
                    <a:pt x="127" y="186"/>
                    <a:pt x="127" y="186"/>
                    <a:pt x="127" y="186"/>
                  </a:cubicBezTo>
                  <a:cubicBezTo>
                    <a:pt x="131" y="186"/>
                    <a:pt x="135" y="182"/>
                    <a:pt x="135" y="177"/>
                  </a:cubicBezTo>
                  <a:cubicBezTo>
                    <a:pt x="135" y="160"/>
                    <a:pt x="135" y="160"/>
                    <a:pt x="135" y="160"/>
                  </a:cubicBezTo>
                  <a:cubicBezTo>
                    <a:pt x="135" y="156"/>
                    <a:pt x="131" y="152"/>
                    <a:pt x="127" y="152"/>
                  </a:cubicBezTo>
                  <a:close/>
                  <a:moveTo>
                    <a:pt x="127" y="177"/>
                  </a:moveTo>
                  <a:cubicBezTo>
                    <a:pt x="9" y="177"/>
                    <a:pt x="9" y="177"/>
                    <a:pt x="9" y="177"/>
                  </a:cubicBezTo>
                  <a:cubicBezTo>
                    <a:pt x="9" y="160"/>
                    <a:pt x="9" y="160"/>
                    <a:pt x="9" y="160"/>
                  </a:cubicBezTo>
                  <a:cubicBezTo>
                    <a:pt x="127" y="160"/>
                    <a:pt x="127" y="160"/>
                    <a:pt x="127" y="160"/>
                  </a:cubicBezTo>
                  <a:lnTo>
                    <a:pt x="127" y="177"/>
                  </a:lnTo>
                  <a:close/>
                </a:path>
              </a:pathLst>
            </a:custGeom>
            <a:solidFill>
              <a:srgbClr val="ADAAAB"/>
            </a:solidFill>
            <a:ln>
              <a:noFill/>
            </a:ln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endParaRPr lang="en-US" sz="675" dirty="0"/>
            </a:p>
          </p:txBody>
        </p:sp>
      </p:grpSp>
      <p:grpSp>
        <p:nvGrpSpPr>
          <p:cNvPr id="5" name="Groupe 4">
            <a:extLst>
              <a:ext uri="{FF2B5EF4-FFF2-40B4-BE49-F238E27FC236}">
                <a16:creationId xmlns:a16="http://schemas.microsoft.com/office/drawing/2014/main" id="{DB6D93F3-7A3D-4A53-AB6B-B607354E9FF6}"/>
              </a:ext>
            </a:extLst>
          </p:cNvPr>
          <p:cNvGrpSpPr/>
          <p:nvPr/>
        </p:nvGrpSpPr>
        <p:grpSpPr>
          <a:xfrm>
            <a:off x="976920" y="4104875"/>
            <a:ext cx="5299076" cy="2568072"/>
            <a:chOff x="1156672" y="4104875"/>
            <a:chExt cx="5299076" cy="2568072"/>
          </a:xfrm>
        </p:grpSpPr>
        <p:sp>
          <p:nvSpPr>
            <p:cNvPr id="198" name="Rectangle: Rounded Corners 45">
              <a:extLst>
                <a:ext uri="{FF2B5EF4-FFF2-40B4-BE49-F238E27FC236}">
                  <a16:creationId xmlns:a16="http://schemas.microsoft.com/office/drawing/2014/main" id="{B930284B-2922-4266-ACEB-CE87C7CBDD72}"/>
                </a:ext>
              </a:extLst>
            </p:cNvPr>
            <p:cNvSpPr/>
            <p:nvPr/>
          </p:nvSpPr>
          <p:spPr>
            <a:xfrm>
              <a:off x="1156672" y="4110715"/>
              <a:ext cx="5299076" cy="2562232"/>
            </a:xfrm>
            <a:prstGeom prst="roundRect">
              <a:avLst>
                <a:gd name="adj" fmla="val 8291"/>
              </a:avLst>
            </a:prstGeom>
            <a:gradFill flip="none" rotWithShape="1">
              <a:gsLst>
                <a:gs pos="100000">
                  <a:schemeClr val="bg1"/>
                </a:gs>
                <a:gs pos="0">
                  <a:schemeClr val="bg1"/>
                </a:gs>
              </a:gsLst>
              <a:lin ang="2700000" scaled="1"/>
              <a:tileRect/>
            </a:gradFill>
            <a:ln w="19050">
              <a:solidFill>
                <a:srgbClr val="D9D9D9"/>
              </a:solidFill>
              <a:prstDash val="solid"/>
            </a:ln>
            <a:effectLst>
              <a:glow rad="228600">
                <a:schemeClr val="accent3">
                  <a:satMod val="175000"/>
                  <a:alpha val="40000"/>
                </a:schemeClr>
              </a:glow>
            </a:effectLst>
            <a:scene3d>
              <a:camera prst="orthographicFront"/>
              <a:lightRig rig="flood" dir="t"/>
            </a:scene3d>
            <a:sp3d extrusionH="76200" prstMaterial="dkEdge">
              <a:bevelT w="165100" prst="coolSlant"/>
              <a:bevelB w="165100" prst="coolSlant"/>
              <a:extrusionClr>
                <a:schemeClr val="tx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grpSp>
          <p:nvGrpSpPr>
            <p:cNvPr id="199" name="Group 1">
              <a:extLst>
                <a:ext uri="{FF2B5EF4-FFF2-40B4-BE49-F238E27FC236}">
                  <a16:creationId xmlns:a16="http://schemas.microsoft.com/office/drawing/2014/main" id="{D9509283-DA5F-4329-8367-E8B1D1B1C4C8}"/>
                </a:ext>
              </a:extLst>
            </p:cNvPr>
            <p:cNvGrpSpPr/>
            <p:nvPr/>
          </p:nvGrpSpPr>
          <p:grpSpPr>
            <a:xfrm>
              <a:off x="1156672" y="4104875"/>
              <a:ext cx="5299076" cy="544940"/>
              <a:chOff x="1777903" y="2242311"/>
              <a:chExt cx="8280497" cy="1090006"/>
            </a:xfrm>
            <a:solidFill>
              <a:srgbClr val="D9DCE3"/>
            </a:solidFill>
            <a:scene3d>
              <a:camera prst="orthographicFront"/>
              <a:lightRig rig="flood" dir="t"/>
            </a:scene3d>
          </p:grpSpPr>
          <p:sp>
            <p:nvSpPr>
              <p:cNvPr id="200" name="Rectangle: Rounded Corners 45">
                <a:extLst>
                  <a:ext uri="{FF2B5EF4-FFF2-40B4-BE49-F238E27FC236}">
                    <a16:creationId xmlns:a16="http://schemas.microsoft.com/office/drawing/2014/main" id="{EA875CFA-9B67-4B0D-A99A-489A5A0754B4}"/>
                  </a:ext>
                </a:extLst>
              </p:cNvPr>
              <p:cNvSpPr/>
              <p:nvPr/>
            </p:nvSpPr>
            <p:spPr>
              <a:xfrm>
                <a:off x="1777903" y="2242311"/>
                <a:ext cx="8280497" cy="1090006"/>
              </a:xfrm>
              <a:prstGeom prst="round2SameRect">
                <a:avLst>
                  <a:gd name="adj1" fmla="val 33719"/>
                  <a:gd name="adj2" fmla="val 0"/>
                </a:avLst>
              </a:prstGeom>
              <a:solidFill>
                <a:srgbClr val="96A0AF"/>
              </a:solidFill>
              <a:ln>
                <a:solidFill>
                  <a:schemeClr val="accent4">
                    <a:lumMod val="75000"/>
                  </a:schemeClr>
                </a:solidFill>
              </a:ln>
              <a:scene3d>
                <a:camera prst="orthographicFront"/>
                <a:lightRig rig="flood" dir="t"/>
              </a:scene3d>
              <a:sp3d prstMaterial="dkEdge">
                <a:bevelT w="165100" prst="coolSlant"/>
                <a:bevelB w="1651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01" name="TextBox 4">
                <a:extLst>
                  <a:ext uri="{FF2B5EF4-FFF2-40B4-BE49-F238E27FC236}">
                    <a16:creationId xmlns:a16="http://schemas.microsoft.com/office/drawing/2014/main" id="{F240494E-090E-430F-A549-B1366555E6DA}"/>
                  </a:ext>
                </a:extLst>
              </p:cNvPr>
              <p:cNvSpPr txBox="1"/>
              <p:nvPr/>
            </p:nvSpPr>
            <p:spPr>
              <a:xfrm>
                <a:off x="2385187" y="2584190"/>
                <a:ext cx="7065928" cy="400110"/>
              </a:xfrm>
              <a:prstGeom prst="rect">
                <a:avLst/>
              </a:prstGeom>
              <a:solidFill>
                <a:srgbClr val="96A0AF"/>
              </a:solidFill>
              <a:ln>
                <a:solidFill>
                  <a:schemeClr val="accent4">
                    <a:lumMod val="75000"/>
                  </a:schemeClr>
                </a:solidFill>
              </a:ln>
              <a:scene3d>
                <a:camera prst="orthographicFront"/>
                <a:lightRig rig="flood" dir="t"/>
              </a:scene3d>
              <a:sp3d prstMaterial="dkEdge">
                <a:bevelT w="165100" prst="coolSlant"/>
                <a:bevelB w="1651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ctr">
                  <a:defRPr sz="3600">
                    <a:solidFill>
                      <a:schemeClr val="bg1"/>
                    </a:solidFill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r>
                  <a:rPr lang="en-IN" sz="1800" dirty="0"/>
                  <a:t>Monthly Sales Growth</a:t>
                </a:r>
              </a:p>
            </p:txBody>
          </p:sp>
        </p:grpSp>
      </p:grpSp>
      <p:grpSp>
        <p:nvGrpSpPr>
          <p:cNvPr id="7" name="Groupe 6">
            <a:extLst>
              <a:ext uri="{FF2B5EF4-FFF2-40B4-BE49-F238E27FC236}">
                <a16:creationId xmlns:a16="http://schemas.microsoft.com/office/drawing/2014/main" id="{2CE8C28E-6D82-4A49-9E5C-F3D661D03B3A}"/>
              </a:ext>
            </a:extLst>
          </p:cNvPr>
          <p:cNvGrpSpPr/>
          <p:nvPr/>
        </p:nvGrpSpPr>
        <p:grpSpPr>
          <a:xfrm>
            <a:off x="6560967" y="4104076"/>
            <a:ext cx="5299076" cy="2568072"/>
            <a:chOff x="6560967" y="4104076"/>
            <a:chExt cx="5299076" cy="2568072"/>
          </a:xfrm>
        </p:grpSpPr>
        <p:sp>
          <p:nvSpPr>
            <p:cNvPr id="203" name="Rectangle: Rounded Corners 45">
              <a:extLst>
                <a:ext uri="{FF2B5EF4-FFF2-40B4-BE49-F238E27FC236}">
                  <a16:creationId xmlns:a16="http://schemas.microsoft.com/office/drawing/2014/main" id="{4438CE06-1746-4D2C-BA43-B8DFE1027479}"/>
                </a:ext>
              </a:extLst>
            </p:cNvPr>
            <p:cNvSpPr/>
            <p:nvPr/>
          </p:nvSpPr>
          <p:spPr>
            <a:xfrm>
              <a:off x="6560967" y="4109916"/>
              <a:ext cx="5299076" cy="2562232"/>
            </a:xfrm>
            <a:prstGeom prst="roundRect">
              <a:avLst>
                <a:gd name="adj" fmla="val 8291"/>
              </a:avLst>
            </a:prstGeom>
            <a:gradFill flip="none" rotWithShape="1">
              <a:gsLst>
                <a:gs pos="100000">
                  <a:schemeClr val="bg1"/>
                </a:gs>
                <a:gs pos="0">
                  <a:schemeClr val="bg1"/>
                </a:gs>
              </a:gsLst>
              <a:lin ang="2700000" scaled="1"/>
              <a:tileRect/>
            </a:gradFill>
            <a:ln w="19050">
              <a:solidFill>
                <a:srgbClr val="D9D9D9"/>
              </a:solidFill>
              <a:prstDash val="solid"/>
            </a:ln>
            <a:effectLst>
              <a:glow rad="228600">
                <a:schemeClr val="accent3">
                  <a:satMod val="175000"/>
                  <a:alpha val="40000"/>
                </a:schemeClr>
              </a:glow>
            </a:effectLst>
            <a:scene3d>
              <a:camera prst="orthographicFront"/>
              <a:lightRig rig="flood" dir="t"/>
            </a:scene3d>
            <a:sp3d extrusionH="76200" prstMaterial="dkEdge">
              <a:bevelT w="165100" prst="coolSlant"/>
              <a:bevelB w="165100" prst="coolSlant"/>
              <a:extrusionClr>
                <a:schemeClr val="tx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grpSp>
          <p:nvGrpSpPr>
            <p:cNvPr id="204" name="Group 1">
              <a:extLst>
                <a:ext uri="{FF2B5EF4-FFF2-40B4-BE49-F238E27FC236}">
                  <a16:creationId xmlns:a16="http://schemas.microsoft.com/office/drawing/2014/main" id="{9651F9FA-A23A-4D46-9CC5-21085FE90EDF}"/>
                </a:ext>
              </a:extLst>
            </p:cNvPr>
            <p:cNvGrpSpPr/>
            <p:nvPr/>
          </p:nvGrpSpPr>
          <p:grpSpPr>
            <a:xfrm>
              <a:off x="6560967" y="4104076"/>
              <a:ext cx="5299076" cy="544940"/>
              <a:chOff x="1777903" y="2242311"/>
              <a:chExt cx="8280497" cy="1090006"/>
            </a:xfrm>
            <a:solidFill>
              <a:srgbClr val="D9DCE3"/>
            </a:solidFill>
            <a:scene3d>
              <a:camera prst="orthographicFront"/>
              <a:lightRig rig="flood" dir="t"/>
            </a:scene3d>
          </p:grpSpPr>
          <p:sp>
            <p:nvSpPr>
              <p:cNvPr id="205" name="Rectangle: Rounded Corners 45">
                <a:extLst>
                  <a:ext uri="{FF2B5EF4-FFF2-40B4-BE49-F238E27FC236}">
                    <a16:creationId xmlns:a16="http://schemas.microsoft.com/office/drawing/2014/main" id="{C512843D-72EC-4F3F-B6F4-4E3602B1A024}"/>
                  </a:ext>
                </a:extLst>
              </p:cNvPr>
              <p:cNvSpPr/>
              <p:nvPr/>
            </p:nvSpPr>
            <p:spPr>
              <a:xfrm>
                <a:off x="1777903" y="2242311"/>
                <a:ext cx="8280497" cy="1090006"/>
              </a:xfrm>
              <a:prstGeom prst="round2SameRect">
                <a:avLst>
                  <a:gd name="adj1" fmla="val 33719"/>
                  <a:gd name="adj2" fmla="val 0"/>
                </a:avLst>
              </a:prstGeom>
              <a:solidFill>
                <a:srgbClr val="96A0AF"/>
              </a:solidFill>
              <a:ln>
                <a:solidFill>
                  <a:schemeClr val="accent4">
                    <a:lumMod val="75000"/>
                  </a:schemeClr>
                </a:solidFill>
              </a:ln>
              <a:scene3d>
                <a:camera prst="orthographicFront"/>
                <a:lightRig rig="flood" dir="t"/>
              </a:scene3d>
              <a:sp3d prstMaterial="dkEdge">
                <a:bevelT w="165100" prst="coolSlant"/>
                <a:bevelB w="1651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06" name="TextBox 4">
                <a:extLst>
                  <a:ext uri="{FF2B5EF4-FFF2-40B4-BE49-F238E27FC236}">
                    <a16:creationId xmlns:a16="http://schemas.microsoft.com/office/drawing/2014/main" id="{57595CD5-623E-43D6-94B1-D95B6C8A7700}"/>
                  </a:ext>
                </a:extLst>
              </p:cNvPr>
              <p:cNvSpPr txBox="1"/>
              <p:nvPr/>
            </p:nvSpPr>
            <p:spPr>
              <a:xfrm>
                <a:off x="2385187" y="2584190"/>
                <a:ext cx="7065928" cy="400110"/>
              </a:xfrm>
              <a:prstGeom prst="rect">
                <a:avLst/>
              </a:prstGeom>
              <a:solidFill>
                <a:srgbClr val="96A0AF"/>
              </a:solidFill>
              <a:ln>
                <a:solidFill>
                  <a:schemeClr val="accent4">
                    <a:lumMod val="75000"/>
                  </a:schemeClr>
                </a:solidFill>
              </a:ln>
              <a:scene3d>
                <a:camera prst="orthographicFront"/>
                <a:lightRig rig="flood" dir="t"/>
              </a:scene3d>
              <a:sp3d prstMaterial="dkEdge">
                <a:bevelT w="165100" prst="coolSlant"/>
                <a:bevelB w="1651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ctr">
                  <a:defRPr sz="3600">
                    <a:solidFill>
                      <a:schemeClr val="bg1"/>
                    </a:solidFill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r>
                  <a:rPr lang="en-IN" sz="1800" dirty="0"/>
                  <a:t>Monthly Sales Growth</a:t>
                </a:r>
              </a:p>
            </p:txBody>
          </p:sp>
        </p:grpSp>
      </p:grpSp>
      <p:grpSp>
        <p:nvGrpSpPr>
          <p:cNvPr id="3" name="Groupe 2">
            <a:extLst>
              <a:ext uri="{FF2B5EF4-FFF2-40B4-BE49-F238E27FC236}">
                <a16:creationId xmlns:a16="http://schemas.microsoft.com/office/drawing/2014/main" id="{6F93F518-F758-4190-9DF7-9E7CF8209FCF}"/>
              </a:ext>
            </a:extLst>
          </p:cNvPr>
          <p:cNvGrpSpPr/>
          <p:nvPr/>
        </p:nvGrpSpPr>
        <p:grpSpPr>
          <a:xfrm>
            <a:off x="44386" y="1589225"/>
            <a:ext cx="612223" cy="4789961"/>
            <a:chOff x="44386" y="1425107"/>
            <a:chExt cx="612223" cy="4789961"/>
          </a:xfrm>
        </p:grpSpPr>
        <p:sp>
          <p:nvSpPr>
            <p:cNvPr id="135" name="Rectangle: Rounded Corners 38">
              <a:extLst>
                <a:ext uri="{FF2B5EF4-FFF2-40B4-BE49-F238E27FC236}">
                  <a16:creationId xmlns:a16="http://schemas.microsoft.com/office/drawing/2014/main" id="{59BC08BB-82F5-49F2-8424-829794179B83}"/>
                </a:ext>
              </a:extLst>
            </p:cNvPr>
            <p:cNvSpPr/>
            <p:nvPr/>
          </p:nvSpPr>
          <p:spPr>
            <a:xfrm>
              <a:off x="44386" y="1425107"/>
              <a:ext cx="612223" cy="627962"/>
            </a:xfrm>
            <a:prstGeom prst="roundRect">
              <a:avLst>
                <a:gd name="adj" fmla="val 8930"/>
              </a:avLst>
            </a:prstGeom>
            <a:solidFill>
              <a:srgbClr val="96A0AF"/>
            </a:solidFill>
            <a:ln>
              <a:solidFill>
                <a:schemeClr val="accent4">
                  <a:lumMod val="75000"/>
                </a:schemeClr>
              </a:solidFill>
            </a:ln>
            <a:scene3d>
              <a:camera prst="orthographicFront"/>
              <a:lightRig rig="flood" dir="t"/>
            </a:scene3d>
            <a:sp3d prstMaterial="dkEdge">
              <a:bevelT w="165100" prst="coolSlant"/>
              <a:bevelB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42" name="Rectangle: Rounded Corners 38">
              <a:extLst>
                <a:ext uri="{FF2B5EF4-FFF2-40B4-BE49-F238E27FC236}">
                  <a16:creationId xmlns:a16="http://schemas.microsoft.com/office/drawing/2014/main" id="{EAA34E40-3F2B-4891-8F13-77E2E4B0D385}"/>
                </a:ext>
              </a:extLst>
            </p:cNvPr>
            <p:cNvSpPr/>
            <p:nvPr/>
          </p:nvSpPr>
          <p:spPr>
            <a:xfrm>
              <a:off x="44386" y="2119477"/>
              <a:ext cx="612223" cy="627962"/>
            </a:xfrm>
            <a:prstGeom prst="roundRect">
              <a:avLst>
                <a:gd name="adj" fmla="val 8930"/>
              </a:avLst>
            </a:prstGeom>
            <a:solidFill>
              <a:srgbClr val="D9DCE3"/>
            </a:solidFill>
            <a:ln>
              <a:solidFill>
                <a:schemeClr val="accent4">
                  <a:lumMod val="75000"/>
                </a:schemeClr>
              </a:solidFill>
            </a:ln>
            <a:scene3d>
              <a:camera prst="orthographicFront"/>
              <a:lightRig rig="flood" dir="t"/>
            </a:scene3d>
            <a:sp3d prstMaterial="dkEdge">
              <a:bevelT w="165100" prst="coolSlant"/>
              <a:bevelB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49" name="Rectangle: Rounded Corners 38">
              <a:extLst>
                <a:ext uri="{FF2B5EF4-FFF2-40B4-BE49-F238E27FC236}">
                  <a16:creationId xmlns:a16="http://schemas.microsoft.com/office/drawing/2014/main" id="{4B54233B-B5F0-41BE-841E-5AE96A9A0F67}"/>
                </a:ext>
              </a:extLst>
            </p:cNvPr>
            <p:cNvSpPr/>
            <p:nvPr/>
          </p:nvSpPr>
          <p:spPr>
            <a:xfrm>
              <a:off x="44386" y="2813848"/>
              <a:ext cx="612223" cy="627962"/>
            </a:xfrm>
            <a:prstGeom prst="roundRect">
              <a:avLst>
                <a:gd name="adj" fmla="val 9882"/>
              </a:avLst>
            </a:prstGeom>
            <a:solidFill>
              <a:srgbClr val="D9DCE3"/>
            </a:solidFill>
            <a:ln>
              <a:solidFill>
                <a:schemeClr val="accent4">
                  <a:lumMod val="75000"/>
                </a:schemeClr>
              </a:solidFill>
            </a:ln>
            <a:scene3d>
              <a:camera prst="orthographicFront"/>
              <a:lightRig rig="flood" dir="t"/>
            </a:scene3d>
            <a:sp3d prstMaterial="dkEdge">
              <a:bevelT w="165100" prst="coolSlant"/>
              <a:bevelB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56" name="Rectangle: Rounded Corners 38">
              <a:extLst>
                <a:ext uri="{FF2B5EF4-FFF2-40B4-BE49-F238E27FC236}">
                  <a16:creationId xmlns:a16="http://schemas.microsoft.com/office/drawing/2014/main" id="{4B4A0465-1F29-408C-A614-D4A6B52105EC}"/>
                </a:ext>
              </a:extLst>
            </p:cNvPr>
            <p:cNvSpPr/>
            <p:nvPr/>
          </p:nvSpPr>
          <p:spPr>
            <a:xfrm>
              <a:off x="44386" y="3508218"/>
              <a:ext cx="612223" cy="627962"/>
            </a:xfrm>
            <a:prstGeom prst="roundRect">
              <a:avLst>
                <a:gd name="adj" fmla="val 9883"/>
              </a:avLst>
            </a:prstGeom>
            <a:solidFill>
              <a:srgbClr val="D9DCE3"/>
            </a:solidFill>
            <a:ln>
              <a:solidFill>
                <a:schemeClr val="accent4">
                  <a:lumMod val="75000"/>
                </a:schemeClr>
              </a:solidFill>
            </a:ln>
            <a:scene3d>
              <a:camera prst="orthographicFront"/>
              <a:lightRig rig="flood" dir="t"/>
            </a:scene3d>
            <a:sp3d prstMaterial="dkEdge">
              <a:bevelT w="165100" prst="coolSlant"/>
              <a:bevelB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208" name="Rectangle: Rounded Corners 38">
              <a:extLst>
                <a:ext uri="{FF2B5EF4-FFF2-40B4-BE49-F238E27FC236}">
                  <a16:creationId xmlns:a16="http://schemas.microsoft.com/office/drawing/2014/main" id="{1C0AD5DD-1E05-40FB-9BA4-44498AC179D5}"/>
                </a:ext>
              </a:extLst>
            </p:cNvPr>
            <p:cNvSpPr/>
            <p:nvPr/>
          </p:nvSpPr>
          <p:spPr>
            <a:xfrm>
              <a:off x="44386" y="4198365"/>
              <a:ext cx="612223" cy="627962"/>
            </a:xfrm>
            <a:prstGeom prst="roundRect">
              <a:avLst>
                <a:gd name="adj" fmla="val 8930"/>
              </a:avLst>
            </a:prstGeom>
            <a:solidFill>
              <a:srgbClr val="D9DCE3"/>
            </a:solidFill>
            <a:ln>
              <a:solidFill>
                <a:schemeClr val="accent4">
                  <a:lumMod val="75000"/>
                </a:schemeClr>
              </a:solidFill>
            </a:ln>
            <a:scene3d>
              <a:camera prst="orthographicFront"/>
              <a:lightRig rig="flood" dir="t"/>
            </a:scene3d>
            <a:sp3d prstMaterial="dkEdge">
              <a:bevelT w="165100" prst="coolSlant"/>
              <a:bevelB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209" name="Rectangle: Rounded Corners 38">
              <a:extLst>
                <a:ext uri="{FF2B5EF4-FFF2-40B4-BE49-F238E27FC236}">
                  <a16:creationId xmlns:a16="http://schemas.microsoft.com/office/drawing/2014/main" id="{66B04CB3-E52D-47DD-AF4A-06FD63AAE0B5}"/>
                </a:ext>
              </a:extLst>
            </p:cNvPr>
            <p:cNvSpPr/>
            <p:nvPr/>
          </p:nvSpPr>
          <p:spPr>
            <a:xfrm>
              <a:off x="44386" y="4892736"/>
              <a:ext cx="612223" cy="627962"/>
            </a:xfrm>
            <a:prstGeom prst="roundRect">
              <a:avLst>
                <a:gd name="adj" fmla="val 8930"/>
              </a:avLst>
            </a:prstGeom>
            <a:solidFill>
              <a:srgbClr val="D9DCE3"/>
            </a:solidFill>
            <a:ln>
              <a:solidFill>
                <a:schemeClr val="accent4">
                  <a:lumMod val="75000"/>
                </a:schemeClr>
              </a:solidFill>
            </a:ln>
            <a:scene3d>
              <a:camera prst="orthographicFront"/>
              <a:lightRig rig="flood" dir="t"/>
            </a:scene3d>
            <a:sp3d prstMaterial="dkEdge">
              <a:bevelT w="165100" prst="coolSlant"/>
              <a:bevelB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210" name="Rectangle: Rounded Corners 38">
              <a:extLst>
                <a:ext uri="{FF2B5EF4-FFF2-40B4-BE49-F238E27FC236}">
                  <a16:creationId xmlns:a16="http://schemas.microsoft.com/office/drawing/2014/main" id="{FE8C8929-AC17-440A-A335-A60571AA91BD}"/>
                </a:ext>
              </a:extLst>
            </p:cNvPr>
            <p:cNvSpPr/>
            <p:nvPr/>
          </p:nvSpPr>
          <p:spPr>
            <a:xfrm>
              <a:off x="44386" y="5587106"/>
              <a:ext cx="612223" cy="627962"/>
            </a:xfrm>
            <a:prstGeom prst="roundRect">
              <a:avLst>
                <a:gd name="adj" fmla="val 9882"/>
              </a:avLst>
            </a:prstGeom>
            <a:solidFill>
              <a:srgbClr val="D9DCE3"/>
            </a:solidFill>
            <a:ln>
              <a:solidFill>
                <a:schemeClr val="accent4">
                  <a:lumMod val="75000"/>
                </a:schemeClr>
              </a:solidFill>
            </a:ln>
            <a:scene3d>
              <a:camera prst="orthographicFront"/>
              <a:lightRig rig="flood" dir="t"/>
            </a:scene3d>
            <a:sp3d prstMaterial="dkEdge">
              <a:bevelT w="165100" prst="coolSlant"/>
              <a:bevelB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5" name="Groupe 24">
            <a:extLst>
              <a:ext uri="{FF2B5EF4-FFF2-40B4-BE49-F238E27FC236}">
                <a16:creationId xmlns:a16="http://schemas.microsoft.com/office/drawing/2014/main" id="{3B4C58AD-BC15-49C0-A6E3-DBBDB39FD5D4}"/>
              </a:ext>
            </a:extLst>
          </p:cNvPr>
          <p:cNvGrpSpPr/>
          <p:nvPr/>
        </p:nvGrpSpPr>
        <p:grpSpPr>
          <a:xfrm>
            <a:off x="234769" y="51653"/>
            <a:ext cx="956688" cy="980013"/>
            <a:chOff x="0" y="100557"/>
            <a:chExt cx="1913598" cy="1960252"/>
          </a:xfr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grpSpPr>
        <p:sp>
          <p:nvSpPr>
            <p:cNvPr id="212" name="Oval 56">
              <a:extLst>
                <a:ext uri="{FF2B5EF4-FFF2-40B4-BE49-F238E27FC236}">
                  <a16:creationId xmlns:a16="http://schemas.microsoft.com/office/drawing/2014/main" id="{128EA479-CCF2-4225-9B4F-878C32FDEEF1}"/>
                </a:ext>
              </a:extLst>
            </p:cNvPr>
            <p:cNvSpPr/>
            <p:nvPr/>
          </p:nvSpPr>
          <p:spPr>
            <a:xfrm>
              <a:off x="0" y="100557"/>
              <a:ext cx="1913598" cy="1960252"/>
            </a:xfrm>
            <a:prstGeom prst="ellipse">
              <a:avLst/>
            </a:prstGeom>
            <a:solidFill>
              <a:srgbClr val="96A0AF"/>
            </a:solidFill>
            <a:ln>
              <a:solidFill>
                <a:schemeClr val="accent4">
                  <a:lumMod val="75000"/>
                </a:schemeClr>
              </a:solidFill>
            </a:ln>
            <a:scene3d>
              <a:camera prst="orthographicFront"/>
              <a:lightRig rig="flood" dir="t"/>
            </a:scene3d>
            <a:sp3d prstMaterial="dkEdge">
              <a:bevelT w="165100" prst="coolSlant"/>
              <a:bevelB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grpSp>
          <p:nvGrpSpPr>
            <p:cNvPr id="23" name="Groupe 22">
              <a:extLst>
                <a:ext uri="{FF2B5EF4-FFF2-40B4-BE49-F238E27FC236}">
                  <a16:creationId xmlns:a16="http://schemas.microsoft.com/office/drawing/2014/main" id="{471117E2-6F89-4412-9A86-5FBFD2B38E59}"/>
                </a:ext>
              </a:extLst>
            </p:cNvPr>
            <p:cNvGrpSpPr/>
            <p:nvPr/>
          </p:nvGrpSpPr>
          <p:grpSpPr>
            <a:xfrm>
              <a:off x="486822" y="606150"/>
              <a:ext cx="939953" cy="962870"/>
              <a:chOff x="522439" y="878423"/>
              <a:chExt cx="939953" cy="962870"/>
            </a:xfrm>
          </p:grpSpPr>
          <p:sp>
            <p:nvSpPr>
              <p:cNvPr id="214" name="Circle: Hollow 96">
                <a:extLst>
                  <a:ext uri="{FF2B5EF4-FFF2-40B4-BE49-F238E27FC236}">
                    <a16:creationId xmlns:a16="http://schemas.microsoft.com/office/drawing/2014/main" id="{37E6512A-BE81-471B-87A6-4B57ED863512}"/>
                  </a:ext>
                </a:extLst>
              </p:cNvPr>
              <p:cNvSpPr/>
              <p:nvPr/>
            </p:nvSpPr>
            <p:spPr>
              <a:xfrm>
                <a:off x="522439" y="878423"/>
                <a:ext cx="939953" cy="962870"/>
              </a:xfrm>
              <a:prstGeom prst="donut">
                <a:avLst>
                  <a:gd name="adj" fmla="val 3871"/>
                </a:avLst>
              </a:prstGeom>
              <a:solidFill>
                <a:schemeClr val="accent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75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16" name="Freeform: Shape 98">
                <a:extLst>
                  <a:ext uri="{FF2B5EF4-FFF2-40B4-BE49-F238E27FC236}">
                    <a16:creationId xmlns:a16="http://schemas.microsoft.com/office/drawing/2014/main" id="{B65316E1-15C2-4B5F-BA66-23D9E6B60241}"/>
                  </a:ext>
                </a:extLst>
              </p:cNvPr>
              <p:cNvSpPr/>
              <p:nvPr/>
            </p:nvSpPr>
            <p:spPr>
              <a:xfrm>
                <a:off x="733393" y="1083530"/>
                <a:ext cx="5366" cy="5496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/>
                </a:pathLst>
              </a:custGeom>
              <a:solidFill>
                <a:schemeClr val="accent2">
                  <a:lumMod val="20000"/>
                  <a:lumOff val="80000"/>
                </a:schemeClr>
              </a:solidFill>
              <a:ln w="9525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675" dirty="0"/>
              </a:p>
            </p:txBody>
          </p:sp>
          <p:sp>
            <p:nvSpPr>
              <p:cNvPr id="217" name="Freeform: Shape 99">
                <a:extLst>
                  <a:ext uri="{FF2B5EF4-FFF2-40B4-BE49-F238E27FC236}">
                    <a16:creationId xmlns:a16="http://schemas.microsoft.com/office/drawing/2014/main" id="{24356770-8D25-4445-B9B4-BB7DD5201A59}"/>
                  </a:ext>
                </a:extLst>
              </p:cNvPr>
              <p:cNvSpPr/>
              <p:nvPr/>
            </p:nvSpPr>
            <p:spPr>
              <a:xfrm>
                <a:off x="721201" y="1074434"/>
                <a:ext cx="493631" cy="549632"/>
              </a:xfrm>
              <a:custGeom>
                <a:avLst/>
                <a:gdLst>
                  <a:gd name="connsiteX0" fmla="*/ 782955 w 876300"/>
                  <a:gd name="connsiteY0" fmla="*/ 949643 h 952500"/>
                  <a:gd name="connsiteX1" fmla="*/ 554355 w 876300"/>
                  <a:gd name="connsiteY1" fmla="*/ 949643 h 952500"/>
                  <a:gd name="connsiteX2" fmla="*/ 540068 w 876300"/>
                  <a:gd name="connsiteY2" fmla="*/ 935355 h 952500"/>
                  <a:gd name="connsiteX3" fmla="*/ 540068 w 876300"/>
                  <a:gd name="connsiteY3" fmla="*/ 644843 h 952500"/>
                  <a:gd name="connsiteX4" fmla="*/ 340043 w 876300"/>
                  <a:gd name="connsiteY4" fmla="*/ 644843 h 952500"/>
                  <a:gd name="connsiteX5" fmla="*/ 340043 w 876300"/>
                  <a:gd name="connsiteY5" fmla="*/ 935355 h 952500"/>
                  <a:gd name="connsiteX6" fmla="*/ 325755 w 876300"/>
                  <a:gd name="connsiteY6" fmla="*/ 949643 h 952500"/>
                  <a:gd name="connsiteX7" fmla="*/ 97155 w 876300"/>
                  <a:gd name="connsiteY7" fmla="*/ 949643 h 952500"/>
                  <a:gd name="connsiteX8" fmla="*/ 82868 w 876300"/>
                  <a:gd name="connsiteY8" fmla="*/ 935355 h 952500"/>
                  <a:gd name="connsiteX9" fmla="*/ 82868 w 876300"/>
                  <a:gd name="connsiteY9" fmla="*/ 426720 h 952500"/>
                  <a:gd name="connsiteX10" fmla="*/ 97155 w 876300"/>
                  <a:gd name="connsiteY10" fmla="*/ 412433 h 952500"/>
                  <a:gd name="connsiteX11" fmla="*/ 824865 w 876300"/>
                  <a:gd name="connsiteY11" fmla="*/ 412433 h 952500"/>
                  <a:gd name="connsiteX12" fmla="*/ 452438 w 876300"/>
                  <a:gd name="connsiteY12" fmla="*/ 40958 h 952500"/>
                  <a:gd name="connsiteX13" fmla="*/ 260033 w 876300"/>
                  <a:gd name="connsiteY13" fmla="*/ 234315 h 952500"/>
                  <a:gd name="connsiteX14" fmla="*/ 244793 w 876300"/>
                  <a:gd name="connsiteY14" fmla="*/ 237173 h 952500"/>
                  <a:gd name="connsiteX15" fmla="*/ 236220 w 876300"/>
                  <a:gd name="connsiteY15" fmla="*/ 223838 h 952500"/>
                  <a:gd name="connsiteX16" fmla="*/ 236220 w 876300"/>
                  <a:gd name="connsiteY16" fmla="*/ 111443 h 952500"/>
                  <a:gd name="connsiteX17" fmla="*/ 162878 w 876300"/>
                  <a:gd name="connsiteY17" fmla="*/ 111443 h 952500"/>
                  <a:gd name="connsiteX18" fmla="*/ 162878 w 876300"/>
                  <a:gd name="connsiteY18" fmla="*/ 300038 h 952500"/>
                  <a:gd name="connsiteX19" fmla="*/ 159068 w 876300"/>
                  <a:gd name="connsiteY19" fmla="*/ 310515 h 952500"/>
                  <a:gd name="connsiteX20" fmla="*/ 31432 w 876300"/>
                  <a:gd name="connsiteY20" fmla="*/ 437198 h 952500"/>
                  <a:gd name="connsiteX21" fmla="*/ 11430 w 876300"/>
                  <a:gd name="connsiteY21" fmla="*/ 437198 h 952500"/>
                  <a:gd name="connsiteX22" fmla="*/ 11430 w 876300"/>
                  <a:gd name="connsiteY22" fmla="*/ 417195 h 952500"/>
                  <a:gd name="connsiteX23" fmla="*/ 134303 w 876300"/>
                  <a:gd name="connsiteY23" fmla="*/ 294323 h 952500"/>
                  <a:gd name="connsiteX24" fmla="*/ 134303 w 876300"/>
                  <a:gd name="connsiteY24" fmla="*/ 97155 h 952500"/>
                  <a:gd name="connsiteX25" fmla="*/ 148590 w 876300"/>
                  <a:gd name="connsiteY25" fmla="*/ 82868 h 952500"/>
                  <a:gd name="connsiteX26" fmla="*/ 249555 w 876300"/>
                  <a:gd name="connsiteY26" fmla="*/ 82868 h 952500"/>
                  <a:gd name="connsiteX27" fmla="*/ 263843 w 876300"/>
                  <a:gd name="connsiteY27" fmla="*/ 97155 h 952500"/>
                  <a:gd name="connsiteX28" fmla="*/ 263843 w 876300"/>
                  <a:gd name="connsiteY28" fmla="*/ 189548 h 952500"/>
                  <a:gd name="connsiteX29" fmla="*/ 441960 w 876300"/>
                  <a:gd name="connsiteY29" fmla="*/ 11430 h 952500"/>
                  <a:gd name="connsiteX30" fmla="*/ 461963 w 876300"/>
                  <a:gd name="connsiteY30" fmla="*/ 11430 h 952500"/>
                  <a:gd name="connsiteX31" fmla="*/ 868680 w 876300"/>
                  <a:gd name="connsiteY31" fmla="*/ 417195 h 952500"/>
                  <a:gd name="connsiteX32" fmla="*/ 871538 w 876300"/>
                  <a:gd name="connsiteY32" fmla="*/ 432435 h 952500"/>
                  <a:gd name="connsiteX33" fmla="*/ 858203 w 876300"/>
                  <a:gd name="connsiteY33" fmla="*/ 441008 h 952500"/>
                  <a:gd name="connsiteX34" fmla="*/ 111443 w 876300"/>
                  <a:gd name="connsiteY34" fmla="*/ 441008 h 952500"/>
                  <a:gd name="connsiteX35" fmla="*/ 111443 w 876300"/>
                  <a:gd name="connsiteY35" fmla="*/ 920115 h 952500"/>
                  <a:gd name="connsiteX36" fmla="*/ 311468 w 876300"/>
                  <a:gd name="connsiteY36" fmla="*/ 920115 h 952500"/>
                  <a:gd name="connsiteX37" fmla="*/ 311468 w 876300"/>
                  <a:gd name="connsiteY37" fmla="*/ 630555 h 952500"/>
                  <a:gd name="connsiteX38" fmla="*/ 325755 w 876300"/>
                  <a:gd name="connsiteY38" fmla="*/ 616268 h 952500"/>
                  <a:gd name="connsiteX39" fmla="*/ 554355 w 876300"/>
                  <a:gd name="connsiteY39" fmla="*/ 616268 h 952500"/>
                  <a:gd name="connsiteX40" fmla="*/ 568643 w 876300"/>
                  <a:gd name="connsiteY40" fmla="*/ 630555 h 952500"/>
                  <a:gd name="connsiteX41" fmla="*/ 568643 w 876300"/>
                  <a:gd name="connsiteY41" fmla="*/ 921068 h 952500"/>
                  <a:gd name="connsiteX42" fmla="*/ 768668 w 876300"/>
                  <a:gd name="connsiteY42" fmla="*/ 921068 h 952500"/>
                  <a:gd name="connsiteX43" fmla="*/ 768668 w 876300"/>
                  <a:gd name="connsiteY43" fmla="*/ 478155 h 952500"/>
                  <a:gd name="connsiteX44" fmla="*/ 782955 w 876300"/>
                  <a:gd name="connsiteY44" fmla="*/ 463868 h 952500"/>
                  <a:gd name="connsiteX45" fmla="*/ 797243 w 876300"/>
                  <a:gd name="connsiteY45" fmla="*/ 478155 h 952500"/>
                  <a:gd name="connsiteX46" fmla="*/ 797243 w 876300"/>
                  <a:gd name="connsiteY46" fmla="*/ 935355 h 952500"/>
                  <a:gd name="connsiteX47" fmla="*/ 782955 w 876300"/>
                  <a:gd name="connsiteY47" fmla="*/ 949643 h 952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876300" h="952500">
                    <a:moveTo>
                      <a:pt x="782955" y="949643"/>
                    </a:moveTo>
                    <a:lnTo>
                      <a:pt x="554355" y="949643"/>
                    </a:lnTo>
                    <a:cubicBezTo>
                      <a:pt x="546735" y="949643"/>
                      <a:pt x="540068" y="942975"/>
                      <a:pt x="540068" y="935355"/>
                    </a:cubicBezTo>
                    <a:lnTo>
                      <a:pt x="540068" y="644843"/>
                    </a:lnTo>
                    <a:lnTo>
                      <a:pt x="340043" y="644843"/>
                    </a:lnTo>
                    <a:lnTo>
                      <a:pt x="340043" y="935355"/>
                    </a:lnTo>
                    <a:cubicBezTo>
                      <a:pt x="340043" y="942975"/>
                      <a:pt x="333375" y="949643"/>
                      <a:pt x="325755" y="949643"/>
                    </a:cubicBezTo>
                    <a:lnTo>
                      <a:pt x="97155" y="949643"/>
                    </a:lnTo>
                    <a:cubicBezTo>
                      <a:pt x="89535" y="949643"/>
                      <a:pt x="82868" y="942975"/>
                      <a:pt x="82868" y="935355"/>
                    </a:cubicBezTo>
                    <a:lnTo>
                      <a:pt x="82868" y="426720"/>
                    </a:lnTo>
                    <a:cubicBezTo>
                      <a:pt x="82868" y="419100"/>
                      <a:pt x="89535" y="412433"/>
                      <a:pt x="97155" y="412433"/>
                    </a:cubicBezTo>
                    <a:lnTo>
                      <a:pt x="824865" y="412433"/>
                    </a:lnTo>
                    <a:lnTo>
                      <a:pt x="452438" y="40958"/>
                    </a:lnTo>
                    <a:lnTo>
                      <a:pt x="260033" y="234315"/>
                    </a:lnTo>
                    <a:cubicBezTo>
                      <a:pt x="256223" y="238125"/>
                      <a:pt x="249555" y="240030"/>
                      <a:pt x="244793" y="237173"/>
                    </a:cubicBezTo>
                    <a:cubicBezTo>
                      <a:pt x="239078" y="235268"/>
                      <a:pt x="236220" y="229553"/>
                      <a:pt x="236220" y="223838"/>
                    </a:cubicBezTo>
                    <a:lnTo>
                      <a:pt x="236220" y="111443"/>
                    </a:lnTo>
                    <a:lnTo>
                      <a:pt x="162878" y="111443"/>
                    </a:lnTo>
                    <a:lnTo>
                      <a:pt x="162878" y="300038"/>
                    </a:lnTo>
                    <a:cubicBezTo>
                      <a:pt x="162878" y="303848"/>
                      <a:pt x="160973" y="307658"/>
                      <a:pt x="159068" y="310515"/>
                    </a:cubicBezTo>
                    <a:lnTo>
                      <a:pt x="31432" y="437198"/>
                    </a:lnTo>
                    <a:cubicBezTo>
                      <a:pt x="25718" y="442913"/>
                      <a:pt x="17145" y="442913"/>
                      <a:pt x="11430" y="437198"/>
                    </a:cubicBezTo>
                    <a:cubicBezTo>
                      <a:pt x="5715" y="431483"/>
                      <a:pt x="5715" y="422910"/>
                      <a:pt x="11430" y="417195"/>
                    </a:cubicBezTo>
                    <a:lnTo>
                      <a:pt x="134303" y="294323"/>
                    </a:lnTo>
                    <a:lnTo>
                      <a:pt x="134303" y="97155"/>
                    </a:lnTo>
                    <a:cubicBezTo>
                      <a:pt x="134303" y="89535"/>
                      <a:pt x="140970" y="82868"/>
                      <a:pt x="148590" y="82868"/>
                    </a:cubicBezTo>
                    <a:lnTo>
                      <a:pt x="249555" y="82868"/>
                    </a:lnTo>
                    <a:cubicBezTo>
                      <a:pt x="257175" y="82868"/>
                      <a:pt x="263843" y="89535"/>
                      <a:pt x="263843" y="97155"/>
                    </a:cubicBezTo>
                    <a:lnTo>
                      <a:pt x="263843" y="189548"/>
                    </a:lnTo>
                    <a:lnTo>
                      <a:pt x="441960" y="11430"/>
                    </a:lnTo>
                    <a:cubicBezTo>
                      <a:pt x="447675" y="5715"/>
                      <a:pt x="456248" y="5715"/>
                      <a:pt x="461963" y="11430"/>
                    </a:cubicBezTo>
                    <a:lnTo>
                      <a:pt x="868680" y="417195"/>
                    </a:lnTo>
                    <a:cubicBezTo>
                      <a:pt x="872490" y="421005"/>
                      <a:pt x="874395" y="427673"/>
                      <a:pt x="871538" y="432435"/>
                    </a:cubicBezTo>
                    <a:cubicBezTo>
                      <a:pt x="869633" y="438150"/>
                      <a:pt x="863918" y="441008"/>
                      <a:pt x="858203" y="441008"/>
                    </a:cubicBezTo>
                    <a:lnTo>
                      <a:pt x="111443" y="441008"/>
                    </a:lnTo>
                    <a:lnTo>
                      <a:pt x="111443" y="920115"/>
                    </a:lnTo>
                    <a:lnTo>
                      <a:pt x="311468" y="920115"/>
                    </a:lnTo>
                    <a:lnTo>
                      <a:pt x="311468" y="630555"/>
                    </a:lnTo>
                    <a:cubicBezTo>
                      <a:pt x="311468" y="622935"/>
                      <a:pt x="318135" y="616268"/>
                      <a:pt x="325755" y="616268"/>
                    </a:cubicBezTo>
                    <a:lnTo>
                      <a:pt x="554355" y="616268"/>
                    </a:lnTo>
                    <a:cubicBezTo>
                      <a:pt x="561975" y="616268"/>
                      <a:pt x="568643" y="622935"/>
                      <a:pt x="568643" y="630555"/>
                    </a:cubicBezTo>
                    <a:lnTo>
                      <a:pt x="568643" y="921068"/>
                    </a:lnTo>
                    <a:lnTo>
                      <a:pt x="768668" y="921068"/>
                    </a:lnTo>
                    <a:lnTo>
                      <a:pt x="768668" y="478155"/>
                    </a:lnTo>
                    <a:cubicBezTo>
                      <a:pt x="768668" y="470535"/>
                      <a:pt x="775335" y="463868"/>
                      <a:pt x="782955" y="463868"/>
                    </a:cubicBezTo>
                    <a:cubicBezTo>
                      <a:pt x="790575" y="463868"/>
                      <a:pt x="797243" y="470535"/>
                      <a:pt x="797243" y="478155"/>
                    </a:cubicBezTo>
                    <a:lnTo>
                      <a:pt x="797243" y="935355"/>
                    </a:lnTo>
                    <a:cubicBezTo>
                      <a:pt x="797243" y="942975"/>
                      <a:pt x="790575" y="949643"/>
                      <a:pt x="782955" y="949643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675" dirty="0"/>
              </a:p>
            </p:txBody>
          </p:sp>
        </p:grpSp>
      </p:grpSp>
      <p:grpSp>
        <p:nvGrpSpPr>
          <p:cNvPr id="4" name="Groupe 3">
            <a:extLst>
              <a:ext uri="{FF2B5EF4-FFF2-40B4-BE49-F238E27FC236}">
                <a16:creationId xmlns:a16="http://schemas.microsoft.com/office/drawing/2014/main" id="{A79180ED-8190-4093-A27B-02512FD4DCFF}"/>
              </a:ext>
            </a:extLst>
          </p:cNvPr>
          <p:cNvGrpSpPr/>
          <p:nvPr/>
        </p:nvGrpSpPr>
        <p:grpSpPr>
          <a:xfrm>
            <a:off x="977136" y="1273223"/>
            <a:ext cx="5299076" cy="2568072"/>
            <a:chOff x="1156888" y="1359191"/>
            <a:chExt cx="5299076" cy="2568072"/>
          </a:xfrm>
        </p:grpSpPr>
        <p:sp>
          <p:nvSpPr>
            <p:cNvPr id="218" name="Rectangle: Rounded Corners 45">
              <a:extLst>
                <a:ext uri="{FF2B5EF4-FFF2-40B4-BE49-F238E27FC236}">
                  <a16:creationId xmlns:a16="http://schemas.microsoft.com/office/drawing/2014/main" id="{3BD37994-A56D-4666-8FEA-FDDA8610436A}"/>
                </a:ext>
              </a:extLst>
            </p:cNvPr>
            <p:cNvSpPr/>
            <p:nvPr/>
          </p:nvSpPr>
          <p:spPr>
            <a:xfrm>
              <a:off x="1156888" y="1365031"/>
              <a:ext cx="5299076" cy="2562232"/>
            </a:xfrm>
            <a:prstGeom prst="roundRect">
              <a:avLst>
                <a:gd name="adj" fmla="val 8291"/>
              </a:avLst>
            </a:prstGeom>
            <a:gradFill flip="none" rotWithShape="1">
              <a:gsLst>
                <a:gs pos="100000">
                  <a:schemeClr val="bg1"/>
                </a:gs>
                <a:gs pos="0">
                  <a:schemeClr val="bg1"/>
                </a:gs>
              </a:gsLst>
              <a:lin ang="2700000" scaled="1"/>
              <a:tileRect/>
            </a:gradFill>
            <a:ln w="19050">
              <a:solidFill>
                <a:srgbClr val="D9D9D9"/>
              </a:solidFill>
              <a:prstDash val="solid"/>
            </a:ln>
            <a:effectLst>
              <a:glow rad="228600">
                <a:schemeClr val="accent3">
                  <a:satMod val="175000"/>
                  <a:alpha val="40000"/>
                </a:schemeClr>
              </a:glow>
            </a:effectLst>
            <a:scene3d>
              <a:camera prst="orthographicFront"/>
              <a:lightRig rig="flood" dir="t"/>
            </a:scene3d>
            <a:sp3d extrusionH="76200" prstMaterial="dkEdge">
              <a:bevelT w="165100" prst="coolSlant"/>
              <a:bevelB w="165100" prst="coolSlant"/>
              <a:extrusionClr>
                <a:schemeClr val="tx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grpSp>
          <p:nvGrpSpPr>
            <p:cNvPr id="219" name="Group 1">
              <a:extLst>
                <a:ext uri="{FF2B5EF4-FFF2-40B4-BE49-F238E27FC236}">
                  <a16:creationId xmlns:a16="http://schemas.microsoft.com/office/drawing/2014/main" id="{CC5315DB-979D-4D47-B915-2BFD855D3A35}"/>
                </a:ext>
              </a:extLst>
            </p:cNvPr>
            <p:cNvGrpSpPr/>
            <p:nvPr/>
          </p:nvGrpSpPr>
          <p:grpSpPr>
            <a:xfrm>
              <a:off x="1156888" y="1359191"/>
              <a:ext cx="5299076" cy="544940"/>
              <a:chOff x="1777903" y="2242311"/>
              <a:chExt cx="8280497" cy="1090006"/>
            </a:xfrm>
            <a:solidFill>
              <a:srgbClr val="D9DCE3"/>
            </a:solidFill>
            <a:scene3d>
              <a:camera prst="orthographicFront"/>
              <a:lightRig rig="flood" dir="t"/>
            </a:scene3d>
          </p:grpSpPr>
          <p:sp>
            <p:nvSpPr>
              <p:cNvPr id="220" name="Rectangle: Rounded Corners 45">
                <a:extLst>
                  <a:ext uri="{FF2B5EF4-FFF2-40B4-BE49-F238E27FC236}">
                    <a16:creationId xmlns:a16="http://schemas.microsoft.com/office/drawing/2014/main" id="{F47CCAA2-88A3-4E47-BC83-71892631D65C}"/>
                  </a:ext>
                </a:extLst>
              </p:cNvPr>
              <p:cNvSpPr/>
              <p:nvPr/>
            </p:nvSpPr>
            <p:spPr>
              <a:xfrm>
                <a:off x="1777903" y="2242311"/>
                <a:ext cx="8280497" cy="1090006"/>
              </a:xfrm>
              <a:prstGeom prst="round2SameRect">
                <a:avLst>
                  <a:gd name="adj1" fmla="val 33719"/>
                  <a:gd name="adj2" fmla="val 0"/>
                </a:avLst>
              </a:prstGeom>
              <a:solidFill>
                <a:srgbClr val="96A0AF"/>
              </a:solidFill>
              <a:ln>
                <a:solidFill>
                  <a:schemeClr val="accent4">
                    <a:lumMod val="75000"/>
                  </a:schemeClr>
                </a:solidFill>
              </a:ln>
              <a:scene3d>
                <a:camera prst="orthographicFront"/>
                <a:lightRig rig="flood" dir="t"/>
              </a:scene3d>
              <a:sp3d prstMaterial="dkEdge">
                <a:bevelT w="165100" prst="coolSlant"/>
                <a:bevelB w="1651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21" name="TextBox 4">
                <a:extLst>
                  <a:ext uri="{FF2B5EF4-FFF2-40B4-BE49-F238E27FC236}">
                    <a16:creationId xmlns:a16="http://schemas.microsoft.com/office/drawing/2014/main" id="{B33920C7-56C3-4938-ACA3-68C600BD58D1}"/>
                  </a:ext>
                </a:extLst>
              </p:cNvPr>
              <p:cNvSpPr txBox="1"/>
              <p:nvPr/>
            </p:nvSpPr>
            <p:spPr>
              <a:xfrm>
                <a:off x="2385187" y="2584190"/>
                <a:ext cx="7065928" cy="400110"/>
              </a:xfrm>
              <a:prstGeom prst="rect">
                <a:avLst/>
              </a:prstGeom>
              <a:solidFill>
                <a:srgbClr val="96A0AF"/>
              </a:solidFill>
              <a:ln>
                <a:solidFill>
                  <a:schemeClr val="accent4">
                    <a:lumMod val="75000"/>
                  </a:schemeClr>
                </a:solidFill>
              </a:ln>
              <a:scene3d>
                <a:camera prst="orthographicFront"/>
                <a:lightRig rig="flood" dir="t"/>
              </a:scene3d>
              <a:sp3d prstMaterial="dkEdge">
                <a:bevelT w="165100" prst="coolSlant"/>
                <a:bevelB w="1651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ctr">
                  <a:defRPr sz="3600">
                    <a:solidFill>
                      <a:schemeClr val="bg1"/>
                    </a:solidFill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r>
                  <a:rPr lang="en-IN" sz="1800" dirty="0"/>
                  <a:t>Monthly Sales Growth</a:t>
                </a:r>
              </a:p>
            </p:txBody>
          </p:sp>
        </p:grpSp>
      </p:grpSp>
      <p:grpSp>
        <p:nvGrpSpPr>
          <p:cNvPr id="9" name="Groupe 8">
            <a:extLst>
              <a:ext uri="{FF2B5EF4-FFF2-40B4-BE49-F238E27FC236}">
                <a16:creationId xmlns:a16="http://schemas.microsoft.com/office/drawing/2014/main" id="{276A90C5-2C91-44A8-BF1C-3B5EE9C2E598}"/>
              </a:ext>
            </a:extLst>
          </p:cNvPr>
          <p:cNvGrpSpPr/>
          <p:nvPr/>
        </p:nvGrpSpPr>
        <p:grpSpPr>
          <a:xfrm>
            <a:off x="6561183" y="1272424"/>
            <a:ext cx="5299076" cy="2568072"/>
            <a:chOff x="6561183" y="1358392"/>
            <a:chExt cx="5299076" cy="2568072"/>
          </a:xfrm>
        </p:grpSpPr>
        <p:sp>
          <p:nvSpPr>
            <p:cNvPr id="222" name="Rectangle: Rounded Corners 45">
              <a:extLst>
                <a:ext uri="{FF2B5EF4-FFF2-40B4-BE49-F238E27FC236}">
                  <a16:creationId xmlns:a16="http://schemas.microsoft.com/office/drawing/2014/main" id="{22C1A9C0-83FD-403F-B040-CFC67DE5EB49}"/>
                </a:ext>
              </a:extLst>
            </p:cNvPr>
            <p:cNvSpPr/>
            <p:nvPr/>
          </p:nvSpPr>
          <p:spPr>
            <a:xfrm>
              <a:off x="6561183" y="1364232"/>
              <a:ext cx="5299076" cy="2562232"/>
            </a:xfrm>
            <a:prstGeom prst="roundRect">
              <a:avLst>
                <a:gd name="adj" fmla="val 8291"/>
              </a:avLst>
            </a:prstGeom>
            <a:gradFill flip="none" rotWithShape="1">
              <a:gsLst>
                <a:gs pos="100000">
                  <a:schemeClr val="bg1"/>
                </a:gs>
                <a:gs pos="0">
                  <a:schemeClr val="bg1"/>
                </a:gs>
              </a:gsLst>
              <a:lin ang="2700000" scaled="1"/>
              <a:tileRect/>
            </a:gradFill>
            <a:ln w="19050">
              <a:solidFill>
                <a:srgbClr val="D9D9D9"/>
              </a:solidFill>
              <a:prstDash val="solid"/>
            </a:ln>
            <a:effectLst>
              <a:glow rad="228600">
                <a:schemeClr val="accent3">
                  <a:satMod val="175000"/>
                  <a:alpha val="40000"/>
                </a:schemeClr>
              </a:glow>
            </a:effectLst>
            <a:scene3d>
              <a:camera prst="orthographicFront"/>
              <a:lightRig rig="flood" dir="t"/>
            </a:scene3d>
            <a:sp3d extrusionH="76200" prstMaterial="dkEdge">
              <a:bevelT w="165100" prst="coolSlant"/>
              <a:bevelB w="165100" prst="coolSlant"/>
              <a:extrusionClr>
                <a:schemeClr val="tx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grpSp>
          <p:nvGrpSpPr>
            <p:cNvPr id="223" name="Group 1">
              <a:extLst>
                <a:ext uri="{FF2B5EF4-FFF2-40B4-BE49-F238E27FC236}">
                  <a16:creationId xmlns:a16="http://schemas.microsoft.com/office/drawing/2014/main" id="{A8FCBD28-79DC-4564-8D7F-B7CE1B876A95}"/>
                </a:ext>
              </a:extLst>
            </p:cNvPr>
            <p:cNvGrpSpPr/>
            <p:nvPr/>
          </p:nvGrpSpPr>
          <p:grpSpPr>
            <a:xfrm>
              <a:off x="6561183" y="1358392"/>
              <a:ext cx="5299076" cy="544940"/>
              <a:chOff x="1777903" y="2242311"/>
              <a:chExt cx="8280497" cy="1090006"/>
            </a:xfrm>
            <a:solidFill>
              <a:srgbClr val="D9DCE3"/>
            </a:solidFill>
            <a:scene3d>
              <a:camera prst="orthographicFront"/>
              <a:lightRig rig="flood" dir="t"/>
            </a:scene3d>
          </p:grpSpPr>
          <p:sp>
            <p:nvSpPr>
              <p:cNvPr id="224" name="Rectangle: Rounded Corners 45">
                <a:extLst>
                  <a:ext uri="{FF2B5EF4-FFF2-40B4-BE49-F238E27FC236}">
                    <a16:creationId xmlns:a16="http://schemas.microsoft.com/office/drawing/2014/main" id="{757810DA-2338-4375-A833-BAEB66EAB3E7}"/>
                  </a:ext>
                </a:extLst>
              </p:cNvPr>
              <p:cNvSpPr/>
              <p:nvPr/>
            </p:nvSpPr>
            <p:spPr>
              <a:xfrm>
                <a:off x="1777903" y="2242311"/>
                <a:ext cx="8280497" cy="1090006"/>
              </a:xfrm>
              <a:prstGeom prst="round2SameRect">
                <a:avLst>
                  <a:gd name="adj1" fmla="val 33719"/>
                  <a:gd name="adj2" fmla="val 0"/>
                </a:avLst>
              </a:prstGeom>
              <a:solidFill>
                <a:srgbClr val="96A0AF"/>
              </a:solidFill>
              <a:ln>
                <a:solidFill>
                  <a:schemeClr val="accent4">
                    <a:lumMod val="75000"/>
                  </a:schemeClr>
                </a:solidFill>
              </a:ln>
              <a:scene3d>
                <a:camera prst="orthographicFront"/>
                <a:lightRig rig="flood" dir="t"/>
              </a:scene3d>
              <a:sp3d prstMaterial="dkEdge">
                <a:bevelT w="165100" prst="coolSlant"/>
                <a:bevelB w="1651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25" name="TextBox 4">
                <a:extLst>
                  <a:ext uri="{FF2B5EF4-FFF2-40B4-BE49-F238E27FC236}">
                    <a16:creationId xmlns:a16="http://schemas.microsoft.com/office/drawing/2014/main" id="{C398A7E3-CC19-40A9-8B5C-09EADF83804C}"/>
                  </a:ext>
                </a:extLst>
              </p:cNvPr>
              <p:cNvSpPr txBox="1"/>
              <p:nvPr/>
            </p:nvSpPr>
            <p:spPr>
              <a:xfrm>
                <a:off x="2385187" y="2584190"/>
                <a:ext cx="7065928" cy="400110"/>
              </a:xfrm>
              <a:prstGeom prst="rect">
                <a:avLst/>
              </a:prstGeom>
              <a:solidFill>
                <a:srgbClr val="96A0AF"/>
              </a:solidFill>
              <a:ln>
                <a:solidFill>
                  <a:schemeClr val="accent4">
                    <a:lumMod val="75000"/>
                  </a:schemeClr>
                </a:solidFill>
              </a:ln>
              <a:scene3d>
                <a:camera prst="orthographicFront"/>
                <a:lightRig rig="flood" dir="t"/>
              </a:scene3d>
              <a:sp3d prstMaterial="dkEdge">
                <a:bevelT w="165100" prst="coolSlant"/>
                <a:bevelB w="1651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ctr">
                  <a:defRPr sz="3600">
                    <a:solidFill>
                      <a:schemeClr val="bg1"/>
                    </a:solidFill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r>
                  <a:rPr lang="en-IN" sz="1800" dirty="0"/>
                  <a:t>Monthly Sales Growth</a:t>
                </a:r>
              </a:p>
            </p:txBody>
          </p:sp>
        </p:grpSp>
      </p:grpSp>
      <p:sp>
        <p:nvSpPr>
          <p:cNvPr id="49" name="Rectangle 48">
            <a:extLst>
              <a:ext uri="{FF2B5EF4-FFF2-40B4-BE49-F238E27FC236}">
                <a16:creationId xmlns:a16="http://schemas.microsoft.com/office/drawing/2014/main" id="{3499A6BD-B9BB-4328-86FF-BBB05BBE31CA}"/>
              </a:ext>
            </a:extLst>
          </p:cNvPr>
          <p:cNvSpPr/>
          <p:nvPr/>
        </p:nvSpPr>
        <p:spPr bwMode="auto">
          <a:xfrm rot="10800000">
            <a:off x="-11577" y="-7221"/>
            <a:ext cx="12266099" cy="1351883"/>
          </a:xfrm>
          <a:prstGeom prst="rect">
            <a:avLst/>
          </a:prstGeom>
          <a:gradFill flip="none" rotWithShape="1">
            <a:gsLst>
              <a:gs pos="58000">
                <a:srgbClr val="D5D5D6">
                  <a:alpha val="10000"/>
                </a:srgbClr>
              </a:gs>
              <a:gs pos="0">
                <a:srgbClr val="D5D5D6">
                  <a:alpha val="42000"/>
                </a:srgbClr>
              </a:gs>
              <a:gs pos="93000">
                <a:srgbClr val="D5D5D6">
                  <a:alpha val="0"/>
                </a:srgbClr>
              </a:gs>
            </a:gsLst>
            <a:lin ang="16200000" scaled="1"/>
            <a:tileRect/>
          </a:gradFill>
          <a:ln w="254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vert="horz" wrap="square" lIns="38100" tIns="38100" rIns="38100" bIns="381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619125" rtl="0" eaLnBrk="1" fontAlgn="base" latinLnBrk="0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100" b="0" i="0" u="none" strike="noStrike" cap="none" normalizeH="0" baseline="43000" dirty="0">
              <a:ln>
                <a:noFill/>
              </a:ln>
              <a:solidFill>
                <a:srgbClr val="818A93"/>
              </a:solidFill>
              <a:effectLst/>
              <a:latin typeface="Open Sans" charset="0"/>
              <a:ea typeface="Open Sans" charset="0"/>
              <a:cs typeface="Open Sans" charset="0"/>
              <a:sym typeface="Open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25007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2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6" grpId="0">
        <p:bldAsOne/>
      </p:bldGraphic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Rectangle 101">
            <a:extLst>
              <a:ext uri="{FF2B5EF4-FFF2-40B4-BE49-F238E27FC236}">
                <a16:creationId xmlns:a16="http://schemas.microsoft.com/office/drawing/2014/main" id="{66DFCC16-B040-2546-99CD-4C07DEA15540}"/>
              </a:ext>
            </a:extLst>
          </p:cNvPr>
          <p:cNvSpPr/>
          <p:nvPr/>
        </p:nvSpPr>
        <p:spPr>
          <a:xfrm>
            <a:off x="309" y="1375018"/>
            <a:ext cx="12191383" cy="5482983"/>
          </a:xfrm>
          <a:prstGeom prst="rect">
            <a:avLst/>
          </a:prstGeom>
          <a:gradFill flip="none" rotWithShape="1">
            <a:gsLst>
              <a:gs pos="100000">
                <a:schemeClr val="accent6">
                  <a:lumMod val="20000"/>
                  <a:lumOff val="80000"/>
                </a:schemeClr>
              </a:gs>
              <a:gs pos="0">
                <a:schemeClr val="bg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graphicFrame>
        <p:nvGraphicFramePr>
          <p:cNvPr id="36" name="Chart 35">
            <a:extLst>
              <a:ext uri="{FF2B5EF4-FFF2-40B4-BE49-F238E27FC236}">
                <a16:creationId xmlns:a16="http://schemas.microsoft.com/office/drawing/2014/main" id="{C80102B6-0210-1C4E-86DD-F07225D682EC}"/>
              </a:ext>
            </a:extLst>
          </p:cNvPr>
          <p:cNvGraphicFramePr/>
          <p:nvPr/>
        </p:nvGraphicFramePr>
        <p:xfrm>
          <a:off x="1653431" y="2708342"/>
          <a:ext cx="1398357" cy="13983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1F9C3B3A-A636-3646-8261-82DC075C0930}"/>
              </a:ext>
            </a:extLst>
          </p:cNvPr>
          <p:cNvCxnSpPr>
            <a:cxnSpLocks/>
          </p:cNvCxnSpPr>
          <p:nvPr/>
        </p:nvCxnSpPr>
        <p:spPr>
          <a:xfrm>
            <a:off x="6785145" y="1460796"/>
            <a:ext cx="0" cy="4067513"/>
          </a:xfrm>
          <a:prstGeom prst="line">
            <a:avLst/>
          </a:prstGeom>
          <a:ln w="63500" cap="sq">
            <a:solidFill>
              <a:schemeClr val="accent6">
                <a:lumMod val="20000"/>
                <a:lumOff val="80000"/>
              </a:schemeClr>
            </a:solidFill>
            <a:prstDash val="solid"/>
            <a:miter lim="800000"/>
            <a:headEnd type="none"/>
            <a:tailEnd type="non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2" name="Groupe 1">
            <a:extLst>
              <a:ext uri="{FF2B5EF4-FFF2-40B4-BE49-F238E27FC236}">
                <a16:creationId xmlns:a16="http://schemas.microsoft.com/office/drawing/2014/main" id="{C0401D3B-F351-413D-8946-F80F97D4B6AE}"/>
              </a:ext>
            </a:extLst>
          </p:cNvPr>
          <p:cNvGrpSpPr/>
          <p:nvPr/>
        </p:nvGrpSpPr>
        <p:grpSpPr>
          <a:xfrm>
            <a:off x="1439852" y="227244"/>
            <a:ext cx="10436602" cy="925943"/>
            <a:chOff x="1455484" y="227244"/>
            <a:chExt cx="10436602" cy="925943"/>
          </a:xfr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grpSpPr>
        <p:sp>
          <p:nvSpPr>
            <p:cNvPr id="15" name="Rectangle: Rounded Corners 22">
              <a:extLst>
                <a:ext uri="{FF2B5EF4-FFF2-40B4-BE49-F238E27FC236}">
                  <a16:creationId xmlns:a16="http://schemas.microsoft.com/office/drawing/2014/main" id="{AF83DD41-AB12-7F46-A945-E5B472348261}"/>
                </a:ext>
              </a:extLst>
            </p:cNvPr>
            <p:cNvSpPr/>
            <p:nvPr/>
          </p:nvSpPr>
          <p:spPr>
            <a:xfrm>
              <a:off x="1455484" y="227244"/>
              <a:ext cx="3373682" cy="895007"/>
            </a:xfrm>
            <a:prstGeom prst="roundRect">
              <a:avLst>
                <a:gd name="adj" fmla="val 5838"/>
              </a:avLst>
            </a:prstGeom>
            <a:solidFill>
              <a:srgbClr val="96A0AF"/>
            </a:solidFill>
            <a:ln>
              <a:solidFill>
                <a:schemeClr val="accent4">
                  <a:lumMod val="75000"/>
                </a:schemeClr>
              </a:solidFill>
            </a:ln>
            <a:scene3d>
              <a:camera prst="orthographicFront"/>
              <a:lightRig rig="flood" dir="t"/>
            </a:scene3d>
            <a:sp3d prstMaterial="dkEdge">
              <a:bevelT w="165100" prst="coolSlant"/>
              <a:bevelB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0ACB9DAB-11A2-6E4A-8BE4-F2BC4CB4B667}"/>
                </a:ext>
              </a:extLst>
            </p:cNvPr>
            <p:cNvSpPr/>
            <p:nvPr/>
          </p:nvSpPr>
          <p:spPr>
            <a:xfrm>
              <a:off x="1763974" y="404778"/>
              <a:ext cx="539938" cy="53993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F1080CE-41D2-2947-B547-69BAC357FEE6}"/>
                </a:ext>
              </a:extLst>
            </p:cNvPr>
            <p:cNvSpPr txBox="1"/>
            <p:nvPr/>
          </p:nvSpPr>
          <p:spPr>
            <a:xfrm>
              <a:off x="2594173" y="753077"/>
              <a:ext cx="2000817" cy="246221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000" dirty="0">
                  <a:latin typeface="Century Gothic" panose="020B0502020202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Amount of Contracts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6D4E0B7-DCC7-E54D-B702-1D5E7C5D8778}"/>
                </a:ext>
              </a:extLst>
            </p:cNvPr>
            <p:cNvSpPr txBox="1"/>
            <p:nvPr/>
          </p:nvSpPr>
          <p:spPr>
            <a:xfrm>
              <a:off x="2802397" y="394655"/>
              <a:ext cx="1792593" cy="3919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en-US" b="1" dirty="0">
                  <a:latin typeface="Century Gothic" panose="020B0502020202020204" pitchFamily="34" charset="0"/>
                  <a:ea typeface="Lato Heavy" panose="020F0502020204030203" pitchFamily="34" charset="0"/>
                  <a:cs typeface="Lato Heavy" panose="020F0502020204030203" pitchFamily="34" charset="0"/>
                </a:rPr>
                <a:t>73</a:t>
              </a:r>
            </a:p>
          </p:txBody>
        </p:sp>
        <p:sp>
          <p:nvSpPr>
            <p:cNvPr id="114" name="Freeform 73">
              <a:extLst>
                <a:ext uri="{FF2B5EF4-FFF2-40B4-BE49-F238E27FC236}">
                  <a16:creationId xmlns:a16="http://schemas.microsoft.com/office/drawing/2014/main" id="{A70DB540-A40B-D046-A960-1AEB27EB4B7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4975" y="581113"/>
              <a:ext cx="202565" cy="203767"/>
            </a:xfrm>
            <a:custGeom>
              <a:avLst/>
              <a:gdLst>
                <a:gd name="T0" fmla="*/ 38 w 185"/>
                <a:gd name="T1" fmla="*/ 51 h 186"/>
                <a:gd name="T2" fmla="*/ 88 w 185"/>
                <a:gd name="T3" fmla="*/ 51 h 186"/>
                <a:gd name="T4" fmla="*/ 92 w 185"/>
                <a:gd name="T5" fmla="*/ 46 h 186"/>
                <a:gd name="T6" fmla="*/ 88 w 185"/>
                <a:gd name="T7" fmla="*/ 42 h 186"/>
                <a:gd name="T8" fmla="*/ 38 w 185"/>
                <a:gd name="T9" fmla="*/ 42 h 186"/>
                <a:gd name="T10" fmla="*/ 33 w 185"/>
                <a:gd name="T11" fmla="*/ 46 h 186"/>
                <a:gd name="T12" fmla="*/ 38 w 185"/>
                <a:gd name="T13" fmla="*/ 51 h 186"/>
                <a:gd name="T14" fmla="*/ 38 w 185"/>
                <a:gd name="T15" fmla="*/ 76 h 186"/>
                <a:gd name="T16" fmla="*/ 147 w 185"/>
                <a:gd name="T17" fmla="*/ 76 h 186"/>
                <a:gd name="T18" fmla="*/ 151 w 185"/>
                <a:gd name="T19" fmla="*/ 72 h 186"/>
                <a:gd name="T20" fmla="*/ 147 w 185"/>
                <a:gd name="T21" fmla="*/ 67 h 186"/>
                <a:gd name="T22" fmla="*/ 38 w 185"/>
                <a:gd name="T23" fmla="*/ 67 h 186"/>
                <a:gd name="T24" fmla="*/ 33 w 185"/>
                <a:gd name="T25" fmla="*/ 72 h 186"/>
                <a:gd name="T26" fmla="*/ 38 w 185"/>
                <a:gd name="T27" fmla="*/ 76 h 186"/>
                <a:gd name="T28" fmla="*/ 177 w 185"/>
                <a:gd name="T29" fmla="*/ 0 h 186"/>
                <a:gd name="T30" fmla="*/ 8 w 185"/>
                <a:gd name="T31" fmla="*/ 0 h 186"/>
                <a:gd name="T32" fmla="*/ 0 w 185"/>
                <a:gd name="T33" fmla="*/ 8 h 186"/>
                <a:gd name="T34" fmla="*/ 0 w 185"/>
                <a:gd name="T35" fmla="*/ 143 h 186"/>
                <a:gd name="T36" fmla="*/ 33 w 185"/>
                <a:gd name="T37" fmla="*/ 177 h 186"/>
                <a:gd name="T38" fmla="*/ 42 w 185"/>
                <a:gd name="T39" fmla="*/ 186 h 186"/>
                <a:gd name="T40" fmla="*/ 177 w 185"/>
                <a:gd name="T41" fmla="*/ 186 h 186"/>
                <a:gd name="T42" fmla="*/ 185 w 185"/>
                <a:gd name="T43" fmla="*/ 177 h 186"/>
                <a:gd name="T44" fmla="*/ 185 w 185"/>
                <a:gd name="T45" fmla="*/ 8 h 186"/>
                <a:gd name="T46" fmla="*/ 177 w 185"/>
                <a:gd name="T47" fmla="*/ 0 h 186"/>
                <a:gd name="T48" fmla="*/ 42 w 185"/>
                <a:gd name="T49" fmla="*/ 173 h 186"/>
                <a:gd name="T50" fmla="*/ 12 w 185"/>
                <a:gd name="T51" fmla="*/ 143 h 186"/>
                <a:gd name="T52" fmla="*/ 42 w 185"/>
                <a:gd name="T53" fmla="*/ 143 h 186"/>
                <a:gd name="T54" fmla="*/ 42 w 185"/>
                <a:gd name="T55" fmla="*/ 173 h 186"/>
                <a:gd name="T56" fmla="*/ 177 w 185"/>
                <a:gd name="T57" fmla="*/ 177 h 186"/>
                <a:gd name="T58" fmla="*/ 50 w 185"/>
                <a:gd name="T59" fmla="*/ 177 h 186"/>
                <a:gd name="T60" fmla="*/ 50 w 185"/>
                <a:gd name="T61" fmla="*/ 139 h 186"/>
                <a:gd name="T62" fmla="*/ 46 w 185"/>
                <a:gd name="T63" fmla="*/ 135 h 186"/>
                <a:gd name="T64" fmla="*/ 8 w 185"/>
                <a:gd name="T65" fmla="*/ 135 h 186"/>
                <a:gd name="T66" fmla="*/ 8 w 185"/>
                <a:gd name="T67" fmla="*/ 8 h 186"/>
                <a:gd name="T68" fmla="*/ 177 w 185"/>
                <a:gd name="T69" fmla="*/ 8 h 186"/>
                <a:gd name="T70" fmla="*/ 177 w 185"/>
                <a:gd name="T71" fmla="*/ 177 h 186"/>
                <a:gd name="T72" fmla="*/ 38 w 185"/>
                <a:gd name="T73" fmla="*/ 101 h 186"/>
                <a:gd name="T74" fmla="*/ 122 w 185"/>
                <a:gd name="T75" fmla="*/ 101 h 186"/>
                <a:gd name="T76" fmla="*/ 126 w 185"/>
                <a:gd name="T77" fmla="*/ 97 h 186"/>
                <a:gd name="T78" fmla="*/ 122 w 185"/>
                <a:gd name="T79" fmla="*/ 93 h 186"/>
                <a:gd name="T80" fmla="*/ 38 w 185"/>
                <a:gd name="T81" fmla="*/ 93 h 186"/>
                <a:gd name="T82" fmla="*/ 33 w 185"/>
                <a:gd name="T83" fmla="*/ 97 h 186"/>
                <a:gd name="T84" fmla="*/ 38 w 185"/>
                <a:gd name="T85" fmla="*/ 101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85" h="186">
                  <a:moveTo>
                    <a:pt x="38" y="51"/>
                  </a:moveTo>
                  <a:cubicBezTo>
                    <a:pt x="88" y="51"/>
                    <a:pt x="88" y="51"/>
                    <a:pt x="88" y="51"/>
                  </a:cubicBezTo>
                  <a:cubicBezTo>
                    <a:pt x="90" y="51"/>
                    <a:pt x="92" y="49"/>
                    <a:pt x="92" y="46"/>
                  </a:cubicBezTo>
                  <a:cubicBezTo>
                    <a:pt x="92" y="44"/>
                    <a:pt x="90" y="42"/>
                    <a:pt x="88" y="42"/>
                  </a:cubicBezTo>
                  <a:cubicBezTo>
                    <a:pt x="38" y="42"/>
                    <a:pt x="38" y="42"/>
                    <a:pt x="38" y="42"/>
                  </a:cubicBezTo>
                  <a:cubicBezTo>
                    <a:pt x="35" y="42"/>
                    <a:pt x="33" y="44"/>
                    <a:pt x="33" y="46"/>
                  </a:cubicBezTo>
                  <a:cubicBezTo>
                    <a:pt x="33" y="49"/>
                    <a:pt x="35" y="51"/>
                    <a:pt x="38" y="51"/>
                  </a:cubicBezTo>
                  <a:close/>
                  <a:moveTo>
                    <a:pt x="38" y="76"/>
                  </a:moveTo>
                  <a:cubicBezTo>
                    <a:pt x="147" y="76"/>
                    <a:pt x="147" y="76"/>
                    <a:pt x="147" y="76"/>
                  </a:cubicBezTo>
                  <a:cubicBezTo>
                    <a:pt x="150" y="76"/>
                    <a:pt x="151" y="74"/>
                    <a:pt x="151" y="72"/>
                  </a:cubicBezTo>
                  <a:cubicBezTo>
                    <a:pt x="151" y="69"/>
                    <a:pt x="150" y="67"/>
                    <a:pt x="147" y="67"/>
                  </a:cubicBezTo>
                  <a:cubicBezTo>
                    <a:pt x="38" y="67"/>
                    <a:pt x="38" y="67"/>
                    <a:pt x="38" y="67"/>
                  </a:cubicBezTo>
                  <a:cubicBezTo>
                    <a:pt x="35" y="67"/>
                    <a:pt x="33" y="69"/>
                    <a:pt x="33" y="72"/>
                  </a:cubicBezTo>
                  <a:cubicBezTo>
                    <a:pt x="33" y="74"/>
                    <a:pt x="35" y="76"/>
                    <a:pt x="38" y="76"/>
                  </a:cubicBezTo>
                  <a:close/>
                  <a:moveTo>
                    <a:pt x="177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3" y="0"/>
                    <a:pt x="0" y="4"/>
                    <a:pt x="0" y="8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33" y="177"/>
                    <a:pt x="33" y="177"/>
                    <a:pt x="33" y="177"/>
                  </a:cubicBezTo>
                  <a:cubicBezTo>
                    <a:pt x="42" y="186"/>
                    <a:pt x="42" y="186"/>
                    <a:pt x="42" y="186"/>
                  </a:cubicBezTo>
                  <a:cubicBezTo>
                    <a:pt x="177" y="186"/>
                    <a:pt x="177" y="186"/>
                    <a:pt x="177" y="186"/>
                  </a:cubicBezTo>
                  <a:cubicBezTo>
                    <a:pt x="181" y="186"/>
                    <a:pt x="185" y="182"/>
                    <a:pt x="185" y="177"/>
                  </a:cubicBezTo>
                  <a:cubicBezTo>
                    <a:pt x="185" y="8"/>
                    <a:pt x="185" y="8"/>
                    <a:pt x="185" y="8"/>
                  </a:cubicBezTo>
                  <a:cubicBezTo>
                    <a:pt x="185" y="4"/>
                    <a:pt x="181" y="0"/>
                    <a:pt x="177" y="0"/>
                  </a:cubicBezTo>
                  <a:close/>
                  <a:moveTo>
                    <a:pt x="42" y="173"/>
                  </a:moveTo>
                  <a:cubicBezTo>
                    <a:pt x="12" y="143"/>
                    <a:pt x="12" y="143"/>
                    <a:pt x="12" y="143"/>
                  </a:cubicBezTo>
                  <a:cubicBezTo>
                    <a:pt x="42" y="143"/>
                    <a:pt x="42" y="143"/>
                    <a:pt x="42" y="143"/>
                  </a:cubicBezTo>
                  <a:lnTo>
                    <a:pt x="42" y="173"/>
                  </a:lnTo>
                  <a:close/>
                  <a:moveTo>
                    <a:pt x="177" y="177"/>
                  </a:moveTo>
                  <a:cubicBezTo>
                    <a:pt x="50" y="177"/>
                    <a:pt x="50" y="177"/>
                    <a:pt x="50" y="177"/>
                  </a:cubicBezTo>
                  <a:cubicBezTo>
                    <a:pt x="50" y="139"/>
                    <a:pt x="50" y="139"/>
                    <a:pt x="50" y="139"/>
                  </a:cubicBezTo>
                  <a:cubicBezTo>
                    <a:pt x="50" y="137"/>
                    <a:pt x="48" y="135"/>
                    <a:pt x="46" y="135"/>
                  </a:cubicBezTo>
                  <a:cubicBezTo>
                    <a:pt x="8" y="135"/>
                    <a:pt x="8" y="135"/>
                    <a:pt x="8" y="135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177" y="8"/>
                    <a:pt x="177" y="8"/>
                    <a:pt x="177" y="8"/>
                  </a:cubicBezTo>
                  <a:lnTo>
                    <a:pt x="177" y="177"/>
                  </a:lnTo>
                  <a:close/>
                  <a:moveTo>
                    <a:pt x="38" y="101"/>
                  </a:moveTo>
                  <a:cubicBezTo>
                    <a:pt x="122" y="101"/>
                    <a:pt x="122" y="101"/>
                    <a:pt x="122" y="101"/>
                  </a:cubicBezTo>
                  <a:cubicBezTo>
                    <a:pt x="124" y="101"/>
                    <a:pt x="126" y="99"/>
                    <a:pt x="126" y="97"/>
                  </a:cubicBezTo>
                  <a:cubicBezTo>
                    <a:pt x="126" y="95"/>
                    <a:pt x="124" y="93"/>
                    <a:pt x="122" y="93"/>
                  </a:cubicBezTo>
                  <a:cubicBezTo>
                    <a:pt x="38" y="93"/>
                    <a:pt x="38" y="93"/>
                    <a:pt x="38" y="93"/>
                  </a:cubicBezTo>
                  <a:cubicBezTo>
                    <a:pt x="35" y="93"/>
                    <a:pt x="33" y="95"/>
                    <a:pt x="33" y="97"/>
                  </a:cubicBezTo>
                  <a:cubicBezTo>
                    <a:pt x="33" y="99"/>
                    <a:pt x="35" y="101"/>
                    <a:pt x="38" y="101"/>
                  </a:cubicBezTo>
                  <a:close/>
                </a:path>
              </a:pathLst>
            </a:custGeom>
            <a:solidFill>
              <a:srgbClr val="ADAAAB"/>
            </a:solidFill>
            <a:ln>
              <a:noFill/>
            </a:ln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endParaRPr lang="en-US" sz="675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6" name="Rectangle: Rounded Corners 4">
              <a:extLst>
                <a:ext uri="{FF2B5EF4-FFF2-40B4-BE49-F238E27FC236}">
                  <a16:creationId xmlns:a16="http://schemas.microsoft.com/office/drawing/2014/main" id="{4190DFD2-4E37-E045-82FE-570959122C38}"/>
                </a:ext>
              </a:extLst>
            </p:cNvPr>
            <p:cNvSpPr/>
            <p:nvPr/>
          </p:nvSpPr>
          <p:spPr>
            <a:xfrm>
              <a:off x="4986944" y="227244"/>
              <a:ext cx="3373682" cy="895007"/>
            </a:xfrm>
            <a:prstGeom prst="roundRect">
              <a:avLst>
                <a:gd name="adj" fmla="val 5838"/>
              </a:avLst>
            </a:prstGeom>
            <a:solidFill>
              <a:srgbClr val="D9DCE3"/>
            </a:solidFill>
            <a:ln>
              <a:solidFill>
                <a:schemeClr val="accent4">
                  <a:lumMod val="75000"/>
                </a:schemeClr>
              </a:solidFill>
            </a:ln>
            <a:scene3d>
              <a:camera prst="orthographicFront"/>
              <a:lightRig rig="flood" dir="t"/>
            </a:scene3d>
            <a:sp3d prstMaterial="dkEdge">
              <a:bevelT w="165100" prst="coolSlant"/>
              <a:bevelB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FFBB3E7E-5EF9-6344-98A9-82ABFAC8916E}"/>
                </a:ext>
              </a:extLst>
            </p:cNvPr>
            <p:cNvSpPr/>
            <p:nvPr/>
          </p:nvSpPr>
          <p:spPr>
            <a:xfrm>
              <a:off x="5295433" y="404778"/>
              <a:ext cx="539938" cy="53993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E9AC264-A030-A643-BD70-43FD5065DFA6}"/>
                </a:ext>
              </a:extLst>
            </p:cNvPr>
            <p:cNvSpPr txBox="1"/>
            <p:nvPr/>
          </p:nvSpPr>
          <p:spPr>
            <a:xfrm>
              <a:off x="6217425" y="753077"/>
              <a:ext cx="190902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000" dirty="0">
                  <a:solidFill>
                    <a:schemeClr val="bg1"/>
                  </a:solidFill>
                  <a:latin typeface="Century Gothic" panose="020B0502020202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Revenues the Next 12 Months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84FBE6E-646D-C544-A7AB-5E45E7B4AF5B}"/>
                </a:ext>
              </a:extLst>
            </p:cNvPr>
            <p:cNvSpPr txBox="1"/>
            <p:nvPr/>
          </p:nvSpPr>
          <p:spPr>
            <a:xfrm>
              <a:off x="6333858" y="394655"/>
              <a:ext cx="1792592" cy="3919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en-US" b="1" dirty="0">
                  <a:solidFill>
                    <a:schemeClr val="bg1"/>
                  </a:solidFill>
                  <a:latin typeface="Century Gothic" panose="020B0502020202020204" pitchFamily="34" charset="0"/>
                  <a:ea typeface="Lato Heavy" panose="020F0502020204030203" pitchFamily="34" charset="0"/>
                  <a:cs typeface="Lato Heavy" panose="020F0502020204030203" pitchFamily="34" charset="0"/>
                </a:rPr>
                <a:t>$13.920K</a:t>
              </a:r>
            </a:p>
          </p:txBody>
        </p:sp>
        <p:sp>
          <p:nvSpPr>
            <p:cNvPr id="115" name="Freeform 245">
              <a:extLst>
                <a:ext uri="{FF2B5EF4-FFF2-40B4-BE49-F238E27FC236}">
                  <a16:creationId xmlns:a16="http://schemas.microsoft.com/office/drawing/2014/main" id="{44908945-2061-564F-BF0D-21091701DEE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36484" y="555100"/>
              <a:ext cx="255222" cy="254467"/>
            </a:xfrm>
            <a:custGeom>
              <a:avLst/>
              <a:gdLst>
                <a:gd name="T0" fmla="*/ 103 w 186"/>
                <a:gd name="T1" fmla="*/ 88 h 185"/>
                <a:gd name="T2" fmla="*/ 95 w 186"/>
                <a:gd name="T3" fmla="*/ 65 h 185"/>
                <a:gd name="T4" fmla="*/ 104 w 186"/>
                <a:gd name="T5" fmla="*/ 75 h 185"/>
                <a:gd name="T6" fmla="*/ 113 w 186"/>
                <a:gd name="T7" fmla="*/ 67 h 185"/>
                <a:gd name="T8" fmla="*/ 102 w 186"/>
                <a:gd name="T9" fmla="*/ 58 h 185"/>
                <a:gd name="T10" fmla="*/ 95 w 186"/>
                <a:gd name="T11" fmla="*/ 50 h 185"/>
                <a:gd name="T12" fmla="*/ 90 w 186"/>
                <a:gd name="T13" fmla="*/ 56 h 185"/>
                <a:gd name="T14" fmla="*/ 76 w 186"/>
                <a:gd name="T15" fmla="*/ 61 h 185"/>
                <a:gd name="T16" fmla="*/ 69 w 186"/>
                <a:gd name="T17" fmla="*/ 75 h 185"/>
                <a:gd name="T18" fmla="*/ 76 w 186"/>
                <a:gd name="T19" fmla="*/ 90 h 185"/>
                <a:gd name="T20" fmla="*/ 90 w 186"/>
                <a:gd name="T21" fmla="*/ 96 h 185"/>
                <a:gd name="T22" fmla="*/ 81 w 186"/>
                <a:gd name="T23" fmla="*/ 116 h 185"/>
                <a:gd name="T24" fmla="*/ 68 w 186"/>
                <a:gd name="T25" fmla="*/ 106 h 185"/>
                <a:gd name="T26" fmla="*/ 74 w 186"/>
                <a:gd name="T27" fmla="*/ 122 h 185"/>
                <a:gd name="T28" fmla="*/ 90 w 186"/>
                <a:gd name="T29" fmla="*/ 128 h 185"/>
                <a:gd name="T30" fmla="*/ 95 w 186"/>
                <a:gd name="T31" fmla="*/ 134 h 185"/>
                <a:gd name="T32" fmla="*/ 103 w 186"/>
                <a:gd name="T33" fmla="*/ 126 h 185"/>
                <a:gd name="T34" fmla="*/ 115 w 186"/>
                <a:gd name="T35" fmla="*/ 116 h 185"/>
                <a:gd name="T36" fmla="*/ 115 w 186"/>
                <a:gd name="T37" fmla="*/ 98 h 185"/>
                <a:gd name="T38" fmla="*/ 90 w 186"/>
                <a:gd name="T39" fmla="*/ 84 h 185"/>
                <a:gd name="T40" fmla="*/ 83 w 186"/>
                <a:gd name="T41" fmla="*/ 81 h 185"/>
                <a:gd name="T42" fmla="*/ 80 w 186"/>
                <a:gd name="T43" fmla="*/ 74 h 185"/>
                <a:gd name="T44" fmla="*/ 90 w 186"/>
                <a:gd name="T45" fmla="*/ 65 h 185"/>
                <a:gd name="T46" fmla="*/ 103 w 186"/>
                <a:gd name="T47" fmla="*/ 116 h 185"/>
                <a:gd name="T48" fmla="*/ 95 w 186"/>
                <a:gd name="T49" fmla="*/ 97 h 185"/>
                <a:gd name="T50" fmla="*/ 102 w 186"/>
                <a:gd name="T51" fmla="*/ 100 h 185"/>
                <a:gd name="T52" fmla="*/ 106 w 186"/>
                <a:gd name="T53" fmla="*/ 108 h 185"/>
                <a:gd name="T54" fmla="*/ 93 w 186"/>
                <a:gd name="T55" fmla="*/ 0 h 185"/>
                <a:gd name="T56" fmla="*/ 93 w 186"/>
                <a:gd name="T57" fmla="*/ 185 h 185"/>
                <a:gd name="T58" fmla="*/ 93 w 186"/>
                <a:gd name="T59" fmla="*/ 0 h 185"/>
                <a:gd name="T60" fmla="*/ 8 w 186"/>
                <a:gd name="T61" fmla="*/ 92 h 185"/>
                <a:gd name="T62" fmla="*/ 177 w 186"/>
                <a:gd name="T63" fmla="*/ 92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86" h="185">
                  <a:moveTo>
                    <a:pt x="110" y="92"/>
                  </a:moveTo>
                  <a:cubicBezTo>
                    <a:pt x="108" y="90"/>
                    <a:pt x="105" y="89"/>
                    <a:pt x="103" y="88"/>
                  </a:cubicBezTo>
                  <a:cubicBezTo>
                    <a:pt x="100" y="87"/>
                    <a:pt x="98" y="86"/>
                    <a:pt x="95" y="85"/>
                  </a:cubicBezTo>
                  <a:cubicBezTo>
                    <a:pt x="95" y="65"/>
                    <a:pt x="95" y="65"/>
                    <a:pt x="95" y="65"/>
                  </a:cubicBezTo>
                  <a:cubicBezTo>
                    <a:pt x="99" y="65"/>
                    <a:pt x="100" y="66"/>
                    <a:pt x="102" y="68"/>
                  </a:cubicBezTo>
                  <a:cubicBezTo>
                    <a:pt x="103" y="69"/>
                    <a:pt x="104" y="72"/>
                    <a:pt x="104" y="75"/>
                  </a:cubicBezTo>
                  <a:cubicBezTo>
                    <a:pt x="115" y="75"/>
                    <a:pt x="115" y="75"/>
                    <a:pt x="115" y="75"/>
                  </a:cubicBezTo>
                  <a:cubicBezTo>
                    <a:pt x="115" y="72"/>
                    <a:pt x="114" y="69"/>
                    <a:pt x="113" y="67"/>
                  </a:cubicBezTo>
                  <a:cubicBezTo>
                    <a:pt x="112" y="64"/>
                    <a:pt x="111" y="63"/>
                    <a:pt x="109" y="61"/>
                  </a:cubicBezTo>
                  <a:cubicBezTo>
                    <a:pt x="107" y="59"/>
                    <a:pt x="105" y="58"/>
                    <a:pt x="102" y="58"/>
                  </a:cubicBezTo>
                  <a:cubicBezTo>
                    <a:pt x="100" y="57"/>
                    <a:pt x="98" y="56"/>
                    <a:pt x="95" y="56"/>
                  </a:cubicBezTo>
                  <a:cubicBezTo>
                    <a:pt x="95" y="50"/>
                    <a:pt x="95" y="50"/>
                    <a:pt x="95" y="50"/>
                  </a:cubicBezTo>
                  <a:cubicBezTo>
                    <a:pt x="90" y="50"/>
                    <a:pt x="90" y="50"/>
                    <a:pt x="90" y="50"/>
                  </a:cubicBezTo>
                  <a:cubicBezTo>
                    <a:pt x="90" y="56"/>
                    <a:pt x="90" y="56"/>
                    <a:pt x="90" y="56"/>
                  </a:cubicBezTo>
                  <a:cubicBezTo>
                    <a:pt x="87" y="56"/>
                    <a:pt x="85" y="57"/>
                    <a:pt x="82" y="58"/>
                  </a:cubicBezTo>
                  <a:cubicBezTo>
                    <a:pt x="80" y="58"/>
                    <a:pt x="78" y="60"/>
                    <a:pt x="76" y="61"/>
                  </a:cubicBezTo>
                  <a:cubicBezTo>
                    <a:pt x="74" y="63"/>
                    <a:pt x="72" y="65"/>
                    <a:pt x="71" y="67"/>
                  </a:cubicBezTo>
                  <a:cubicBezTo>
                    <a:pt x="70" y="69"/>
                    <a:pt x="69" y="72"/>
                    <a:pt x="69" y="75"/>
                  </a:cubicBezTo>
                  <a:cubicBezTo>
                    <a:pt x="69" y="79"/>
                    <a:pt x="70" y="82"/>
                    <a:pt x="71" y="84"/>
                  </a:cubicBezTo>
                  <a:cubicBezTo>
                    <a:pt x="72" y="86"/>
                    <a:pt x="74" y="88"/>
                    <a:pt x="76" y="90"/>
                  </a:cubicBezTo>
                  <a:cubicBezTo>
                    <a:pt x="78" y="91"/>
                    <a:pt x="80" y="93"/>
                    <a:pt x="83" y="94"/>
                  </a:cubicBezTo>
                  <a:cubicBezTo>
                    <a:pt x="85" y="95"/>
                    <a:pt x="87" y="95"/>
                    <a:pt x="90" y="96"/>
                  </a:cubicBezTo>
                  <a:cubicBezTo>
                    <a:pt x="90" y="119"/>
                    <a:pt x="90" y="119"/>
                    <a:pt x="90" y="119"/>
                  </a:cubicBezTo>
                  <a:cubicBezTo>
                    <a:pt x="85" y="119"/>
                    <a:pt x="83" y="118"/>
                    <a:pt x="81" y="116"/>
                  </a:cubicBezTo>
                  <a:cubicBezTo>
                    <a:pt x="79" y="113"/>
                    <a:pt x="78" y="110"/>
                    <a:pt x="79" y="106"/>
                  </a:cubicBezTo>
                  <a:cubicBezTo>
                    <a:pt x="68" y="106"/>
                    <a:pt x="68" y="106"/>
                    <a:pt x="68" y="106"/>
                  </a:cubicBezTo>
                  <a:cubicBezTo>
                    <a:pt x="68" y="109"/>
                    <a:pt x="68" y="112"/>
                    <a:pt x="69" y="115"/>
                  </a:cubicBezTo>
                  <a:cubicBezTo>
                    <a:pt x="71" y="118"/>
                    <a:pt x="72" y="120"/>
                    <a:pt x="74" y="122"/>
                  </a:cubicBezTo>
                  <a:cubicBezTo>
                    <a:pt x="76" y="124"/>
                    <a:pt x="78" y="125"/>
                    <a:pt x="81" y="126"/>
                  </a:cubicBezTo>
                  <a:cubicBezTo>
                    <a:pt x="84" y="127"/>
                    <a:pt x="86" y="128"/>
                    <a:pt x="90" y="128"/>
                  </a:cubicBezTo>
                  <a:cubicBezTo>
                    <a:pt x="90" y="134"/>
                    <a:pt x="90" y="134"/>
                    <a:pt x="90" y="134"/>
                  </a:cubicBezTo>
                  <a:cubicBezTo>
                    <a:pt x="95" y="134"/>
                    <a:pt x="95" y="134"/>
                    <a:pt x="95" y="134"/>
                  </a:cubicBezTo>
                  <a:cubicBezTo>
                    <a:pt x="95" y="128"/>
                    <a:pt x="95" y="128"/>
                    <a:pt x="95" y="128"/>
                  </a:cubicBezTo>
                  <a:cubicBezTo>
                    <a:pt x="98" y="128"/>
                    <a:pt x="100" y="127"/>
                    <a:pt x="103" y="126"/>
                  </a:cubicBezTo>
                  <a:cubicBezTo>
                    <a:pt x="106" y="125"/>
                    <a:pt x="108" y="124"/>
                    <a:pt x="110" y="122"/>
                  </a:cubicBezTo>
                  <a:cubicBezTo>
                    <a:pt x="112" y="121"/>
                    <a:pt x="114" y="118"/>
                    <a:pt x="115" y="116"/>
                  </a:cubicBezTo>
                  <a:cubicBezTo>
                    <a:pt x="116" y="113"/>
                    <a:pt x="116" y="110"/>
                    <a:pt x="116" y="106"/>
                  </a:cubicBezTo>
                  <a:cubicBezTo>
                    <a:pt x="116" y="103"/>
                    <a:pt x="116" y="100"/>
                    <a:pt x="115" y="98"/>
                  </a:cubicBezTo>
                  <a:cubicBezTo>
                    <a:pt x="113" y="95"/>
                    <a:pt x="112" y="93"/>
                    <a:pt x="110" y="92"/>
                  </a:cubicBezTo>
                  <a:close/>
                  <a:moveTo>
                    <a:pt x="90" y="84"/>
                  </a:moveTo>
                  <a:cubicBezTo>
                    <a:pt x="88" y="84"/>
                    <a:pt x="88" y="83"/>
                    <a:pt x="87" y="83"/>
                  </a:cubicBezTo>
                  <a:cubicBezTo>
                    <a:pt x="85" y="82"/>
                    <a:pt x="84" y="82"/>
                    <a:pt x="83" y="81"/>
                  </a:cubicBezTo>
                  <a:cubicBezTo>
                    <a:pt x="82" y="80"/>
                    <a:pt x="81" y="79"/>
                    <a:pt x="81" y="78"/>
                  </a:cubicBezTo>
                  <a:cubicBezTo>
                    <a:pt x="80" y="77"/>
                    <a:pt x="80" y="76"/>
                    <a:pt x="80" y="74"/>
                  </a:cubicBezTo>
                  <a:cubicBezTo>
                    <a:pt x="80" y="71"/>
                    <a:pt x="81" y="69"/>
                    <a:pt x="83" y="67"/>
                  </a:cubicBezTo>
                  <a:cubicBezTo>
                    <a:pt x="84" y="66"/>
                    <a:pt x="86" y="65"/>
                    <a:pt x="90" y="65"/>
                  </a:cubicBezTo>
                  <a:lnTo>
                    <a:pt x="90" y="84"/>
                  </a:lnTo>
                  <a:close/>
                  <a:moveTo>
                    <a:pt x="103" y="116"/>
                  </a:moveTo>
                  <a:cubicBezTo>
                    <a:pt x="100" y="118"/>
                    <a:pt x="99" y="119"/>
                    <a:pt x="95" y="119"/>
                  </a:cubicBezTo>
                  <a:cubicBezTo>
                    <a:pt x="95" y="97"/>
                    <a:pt x="95" y="97"/>
                    <a:pt x="95" y="97"/>
                  </a:cubicBezTo>
                  <a:cubicBezTo>
                    <a:pt x="97" y="97"/>
                    <a:pt x="97" y="98"/>
                    <a:pt x="99" y="98"/>
                  </a:cubicBezTo>
                  <a:cubicBezTo>
                    <a:pt x="100" y="99"/>
                    <a:pt x="101" y="100"/>
                    <a:pt x="102" y="100"/>
                  </a:cubicBezTo>
                  <a:cubicBezTo>
                    <a:pt x="103" y="101"/>
                    <a:pt x="104" y="102"/>
                    <a:pt x="105" y="103"/>
                  </a:cubicBezTo>
                  <a:cubicBezTo>
                    <a:pt x="105" y="105"/>
                    <a:pt x="106" y="106"/>
                    <a:pt x="106" y="108"/>
                  </a:cubicBezTo>
                  <a:cubicBezTo>
                    <a:pt x="106" y="112"/>
                    <a:pt x="105" y="115"/>
                    <a:pt x="103" y="116"/>
                  </a:cubicBezTo>
                  <a:close/>
                  <a:moveTo>
                    <a:pt x="93" y="0"/>
                  </a:moveTo>
                  <a:cubicBezTo>
                    <a:pt x="41" y="0"/>
                    <a:pt x="0" y="41"/>
                    <a:pt x="0" y="92"/>
                  </a:cubicBezTo>
                  <a:cubicBezTo>
                    <a:pt x="0" y="144"/>
                    <a:pt x="41" y="185"/>
                    <a:pt x="93" y="185"/>
                  </a:cubicBezTo>
                  <a:cubicBezTo>
                    <a:pt x="144" y="185"/>
                    <a:pt x="186" y="144"/>
                    <a:pt x="186" y="92"/>
                  </a:cubicBezTo>
                  <a:cubicBezTo>
                    <a:pt x="186" y="41"/>
                    <a:pt x="144" y="0"/>
                    <a:pt x="93" y="0"/>
                  </a:cubicBezTo>
                  <a:close/>
                  <a:moveTo>
                    <a:pt x="93" y="177"/>
                  </a:moveTo>
                  <a:cubicBezTo>
                    <a:pt x="46" y="177"/>
                    <a:pt x="8" y="139"/>
                    <a:pt x="8" y="92"/>
                  </a:cubicBezTo>
                  <a:cubicBezTo>
                    <a:pt x="8" y="46"/>
                    <a:pt x="46" y="8"/>
                    <a:pt x="93" y="8"/>
                  </a:cubicBezTo>
                  <a:cubicBezTo>
                    <a:pt x="139" y="8"/>
                    <a:pt x="177" y="46"/>
                    <a:pt x="177" y="92"/>
                  </a:cubicBezTo>
                  <a:cubicBezTo>
                    <a:pt x="177" y="139"/>
                    <a:pt x="139" y="177"/>
                    <a:pt x="93" y="177"/>
                  </a:cubicBezTo>
                  <a:close/>
                </a:path>
              </a:pathLst>
            </a:custGeom>
            <a:solidFill>
              <a:srgbClr val="ADAAAB"/>
            </a:solidFill>
            <a:ln>
              <a:noFill/>
            </a:ln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endParaRPr lang="en-US" sz="675" dirty="0"/>
            </a:p>
          </p:txBody>
        </p:sp>
        <p:sp>
          <p:nvSpPr>
            <p:cNvPr id="24" name="Rectangle: Rounded Corners 31">
              <a:extLst>
                <a:ext uri="{FF2B5EF4-FFF2-40B4-BE49-F238E27FC236}">
                  <a16:creationId xmlns:a16="http://schemas.microsoft.com/office/drawing/2014/main" id="{9191CBF1-6BE1-D24B-A075-BEB3163DC1FA}"/>
                </a:ext>
              </a:extLst>
            </p:cNvPr>
            <p:cNvSpPr/>
            <p:nvPr/>
          </p:nvSpPr>
          <p:spPr>
            <a:xfrm>
              <a:off x="8518404" y="227244"/>
              <a:ext cx="3373682" cy="895007"/>
            </a:xfrm>
            <a:prstGeom prst="roundRect">
              <a:avLst>
                <a:gd name="adj" fmla="val 5838"/>
              </a:avLst>
            </a:prstGeom>
            <a:solidFill>
              <a:srgbClr val="D9DCE3"/>
            </a:solidFill>
            <a:ln>
              <a:solidFill>
                <a:schemeClr val="accent4">
                  <a:lumMod val="75000"/>
                </a:schemeClr>
              </a:solidFill>
            </a:ln>
            <a:scene3d>
              <a:camera prst="orthographicFront"/>
              <a:lightRig rig="flood" dir="t"/>
            </a:scene3d>
            <a:sp3d prstMaterial="dkEdge">
              <a:bevelT w="165100" prst="coolSlant"/>
              <a:bevelB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7D0ECDD2-7F2E-8546-8524-A6B606E840F2}"/>
                </a:ext>
              </a:extLst>
            </p:cNvPr>
            <p:cNvSpPr/>
            <p:nvPr/>
          </p:nvSpPr>
          <p:spPr>
            <a:xfrm>
              <a:off x="8826893" y="404778"/>
              <a:ext cx="539938" cy="53993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F674737-F65E-1249-8A8D-85538DAE2648}"/>
                </a:ext>
              </a:extLst>
            </p:cNvPr>
            <p:cNvSpPr txBox="1"/>
            <p:nvPr/>
          </p:nvSpPr>
          <p:spPr>
            <a:xfrm>
              <a:off x="9707540" y="753077"/>
              <a:ext cx="195037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000" dirty="0">
                  <a:solidFill>
                    <a:schemeClr val="bg1"/>
                  </a:solidFill>
                  <a:latin typeface="Century Gothic" panose="020B0502020202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Cost the Next 12 Months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135597E-1181-634D-8ECE-E421E0F8EBC8}"/>
                </a:ext>
              </a:extLst>
            </p:cNvPr>
            <p:cNvSpPr txBox="1"/>
            <p:nvPr/>
          </p:nvSpPr>
          <p:spPr>
            <a:xfrm>
              <a:off x="9865318" y="394655"/>
              <a:ext cx="1792592" cy="3919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en-US" b="1" dirty="0">
                  <a:solidFill>
                    <a:schemeClr val="bg1"/>
                  </a:solidFill>
                  <a:latin typeface="Century Gothic" panose="020B0502020202020204" pitchFamily="34" charset="0"/>
                  <a:ea typeface="Lato Heavy" panose="020F0502020204030203" pitchFamily="34" charset="0"/>
                  <a:cs typeface="Lato Heavy" panose="020F0502020204030203" pitchFamily="34" charset="0"/>
                </a:rPr>
                <a:t>$35.750K</a:t>
              </a:r>
            </a:p>
          </p:txBody>
        </p:sp>
        <p:sp>
          <p:nvSpPr>
            <p:cNvPr id="116" name="Freeform 484">
              <a:extLst>
                <a:ext uri="{FF2B5EF4-FFF2-40B4-BE49-F238E27FC236}">
                  <a16:creationId xmlns:a16="http://schemas.microsoft.com/office/drawing/2014/main" id="{A164EC5F-11E6-504C-A6AE-5272B184F1E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999385" y="581113"/>
              <a:ext cx="189667" cy="189667"/>
            </a:xfrm>
            <a:custGeom>
              <a:avLst/>
              <a:gdLst>
                <a:gd name="T0" fmla="*/ 9 w 186"/>
                <a:gd name="T1" fmla="*/ 84 h 186"/>
                <a:gd name="T2" fmla="*/ 127 w 186"/>
                <a:gd name="T3" fmla="*/ 84 h 186"/>
                <a:gd name="T4" fmla="*/ 135 w 186"/>
                <a:gd name="T5" fmla="*/ 76 h 186"/>
                <a:gd name="T6" fmla="*/ 135 w 186"/>
                <a:gd name="T7" fmla="*/ 59 h 186"/>
                <a:gd name="T8" fmla="*/ 127 w 186"/>
                <a:gd name="T9" fmla="*/ 51 h 186"/>
                <a:gd name="T10" fmla="*/ 9 w 186"/>
                <a:gd name="T11" fmla="*/ 51 h 186"/>
                <a:gd name="T12" fmla="*/ 0 w 186"/>
                <a:gd name="T13" fmla="*/ 59 h 186"/>
                <a:gd name="T14" fmla="*/ 0 w 186"/>
                <a:gd name="T15" fmla="*/ 76 h 186"/>
                <a:gd name="T16" fmla="*/ 9 w 186"/>
                <a:gd name="T17" fmla="*/ 84 h 186"/>
                <a:gd name="T18" fmla="*/ 9 w 186"/>
                <a:gd name="T19" fmla="*/ 59 h 186"/>
                <a:gd name="T20" fmla="*/ 127 w 186"/>
                <a:gd name="T21" fmla="*/ 59 h 186"/>
                <a:gd name="T22" fmla="*/ 127 w 186"/>
                <a:gd name="T23" fmla="*/ 76 h 186"/>
                <a:gd name="T24" fmla="*/ 9 w 186"/>
                <a:gd name="T25" fmla="*/ 76 h 186"/>
                <a:gd name="T26" fmla="*/ 9 w 186"/>
                <a:gd name="T27" fmla="*/ 59 h 186"/>
                <a:gd name="T28" fmla="*/ 177 w 186"/>
                <a:gd name="T29" fmla="*/ 0 h 186"/>
                <a:gd name="T30" fmla="*/ 9 w 186"/>
                <a:gd name="T31" fmla="*/ 0 h 186"/>
                <a:gd name="T32" fmla="*/ 0 w 186"/>
                <a:gd name="T33" fmla="*/ 9 h 186"/>
                <a:gd name="T34" fmla="*/ 0 w 186"/>
                <a:gd name="T35" fmla="*/ 25 h 186"/>
                <a:gd name="T36" fmla="*/ 9 w 186"/>
                <a:gd name="T37" fmla="*/ 34 h 186"/>
                <a:gd name="T38" fmla="*/ 177 w 186"/>
                <a:gd name="T39" fmla="*/ 34 h 186"/>
                <a:gd name="T40" fmla="*/ 186 w 186"/>
                <a:gd name="T41" fmla="*/ 25 h 186"/>
                <a:gd name="T42" fmla="*/ 186 w 186"/>
                <a:gd name="T43" fmla="*/ 9 h 186"/>
                <a:gd name="T44" fmla="*/ 177 w 186"/>
                <a:gd name="T45" fmla="*/ 0 h 186"/>
                <a:gd name="T46" fmla="*/ 177 w 186"/>
                <a:gd name="T47" fmla="*/ 25 h 186"/>
                <a:gd name="T48" fmla="*/ 9 w 186"/>
                <a:gd name="T49" fmla="*/ 25 h 186"/>
                <a:gd name="T50" fmla="*/ 9 w 186"/>
                <a:gd name="T51" fmla="*/ 9 h 186"/>
                <a:gd name="T52" fmla="*/ 177 w 186"/>
                <a:gd name="T53" fmla="*/ 9 h 186"/>
                <a:gd name="T54" fmla="*/ 177 w 186"/>
                <a:gd name="T55" fmla="*/ 25 h 186"/>
                <a:gd name="T56" fmla="*/ 177 w 186"/>
                <a:gd name="T57" fmla="*/ 101 h 186"/>
                <a:gd name="T58" fmla="*/ 9 w 186"/>
                <a:gd name="T59" fmla="*/ 101 h 186"/>
                <a:gd name="T60" fmla="*/ 0 w 186"/>
                <a:gd name="T61" fmla="*/ 110 h 186"/>
                <a:gd name="T62" fmla="*/ 0 w 186"/>
                <a:gd name="T63" fmla="*/ 127 h 186"/>
                <a:gd name="T64" fmla="*/ 9 w 186"/>
                <a:gd name="T65" fmla="*/ 135 h 186"/>
                <a:gd name="T66" fmla="*/ 177 w 186"/>
                <a:gd name="T67" fmla="*/ 135 h 186"/>
                <a:gd name="T68" fmla="*/ 186 w 186"/>
                <a:gd name="T69" fmla="*/ 127 h 186"/>
                <a:gd name="T70" fmla="*/ 186 w 186"/>
                <a:gd name="T71" fmla="*/ 110 h 186"/>
                <a:gd name="T72" fmla="*/ 177 w 186"/>
                <a:gd name="T73" fmla="*/ 101 h 186"/>
                <a:gd name="T74" fmla="*/ 177 w 186"/>
                <a:gd name="T75" fmla="*/ 127 h 186"/>
                <a:gd name="T76" fmla="*/ 9 w 186"/>
                <a:gd name="T77" fmla="*/ 127 h 186"/>
                <a:gd name="T78" fmla="*/ 9 w 186"/>
                <a:gd name="T79" fmla="*/ 110 h 186"/>
                <a:gd name="T80" fmla="*/ 177 w 186"/>
                <a:gd name="T81" fmla="*/ 110 h 186"/>
                <a:gd name="T82" fmla="*/ 177 w 186"/>
                <a:gd name="T83" fmla="*/ 127 h 186"/>
                <a:gd name="T84" fmla="*/ 127 w 186"/>
                <a:gd name="T85" fmla="*/ 152 h 186"/>
                <a:gd name="T86" fmla="*/ 9 w 186"/>
                <a:gd name="T87" fmla="*/ 152 h 186"/>
                <a:gd name="T88" fmla="*/ 0 w 186"/>
                <a:gd name="T89" fmla="*/ 160 h 186"/>
                <a:gd name="T90" fmla="*/ 0 w 186"/>
                <a:gd name="T91" fmla="*/ 177 h 186"/>
                <a:gd name="T92" fmla="*/ 9 w 186"/>
                <a:gd name="T93" fmla="*/ 186 h 186"/>
                <a:gd name="T94" fmla="*/ 127 w 186"/>
                <a:gd name="T95" fmla="*/ 186 h 186"/>
                <a:gd name="T96" fmla="*/ 135 w 186"/>
                <a:gd name="T97" fmla="*/ 177 h 186"/>
                <a:gd name="T98" fmla="*/ 135 w 186"/>
                <a:gd name="T99" fmla="*/ 160 h 186"/>
                <a:gd name="T100" fmla="*/ 127 w 186"/>
                <a:gd name="T101" fmla="*/ 152 h 186"/>
                <a:gd name="T102" fmla="*/ 127 w 186"/>
                <a:gd name="T103" fmla="*/ 177 h 186"/>
                <a:gd name="T104" fmla="*/ 9 w 186"/>
                <a:gd name="T105" fmla="*/ 177 h 186"/>
                <a:gd name="T106" fmla="*/ 9 w 186"/>
                <a:gd name="T107" fmla="*/ 160 h 186"/>
                <a:gd name="T108" fmla="*/ 127 w 186"/>
                <a:gd name="T109" fmla="*/ 160 h 186"/>
                <a:gd name="T110" fmla="*/ 127 w 186"/>
                <a:gd name="T111" fmla="*/ 177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86" h="186">
                  <a:moveTo>
                    <a:pt x="9" y="84"/>
                  </a:moveTo>
                  <a:cubicBezTo>
                    <a:pt x="127" y="84"/>
                    <a:pt x="127" y="84"/>
                    <a:pt x="127" y="84"/>
                  </a:cubicBezTo>
                  <a:cubicBezTo>
                    <a:pt x="131" y="84"/>
                    <a:pt x="135" y="81"/>
                    <a:pt x="135" y="76"/>
                  </a:cubicBezTo>
                  <a:cubicBezTo>
                    <a:pt x="135" y="59"/>
                    <a:pt x="135" y="59"/>
                    <a:pt x="135" y="59"/>
                  </a:cubicBezTo>
                  <a:cubicBezTo>
                    <a:pt x="135" y="55"/>
                    <a:pt x="131" y="51"/>
                    <a:pt x="127" y="51"/>
                  </a:cubicBezTo>
                  <a:cubicBezTo>
                    <a:pt x="9" y="51"/>
                    <a:pt x="9" y="51"/>
                    <a:pt x="9" y="51"/>
                  </a:cubicBezTo>
                  <a:cubicBezTo>
                    <a:pt x="4" y="51"/>
                    <a:pt x="0" y="55"/>
                    <a:pt x="0" y="59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81"/>
                    <a:pt x="4" y="84"/>
                    <a:pt x="9" y="84"/>
                  </a:cubicBezTo>
                  <a:close/>
                  <a:moveTo>
                    <a:pt x="9" y="59"/>
                  </a:moveTo>
                  <a:cubicBezTo>
                    <a:pt x="127" y="59"/>
                    <a:pt x="127" y="59"/>
                    <a:pt x="127" y="59"/>
                  </a:cubicBezTo>
                  <a:cubicBezTo>
                    <a:pt x="127" y="76"/>
                    <a:pt x="127" y="76"/>
                    <a:pt x="127" y="76"/>
                  </a:cubicBezTo>
                  <a:cubicBezTo>
                    <a:pt x="9" y="76"/>
                    <a:pt x="9" y="76"/>
                    <a:pt x="9" y="76"/>
                  </a:cubicBezTo>
                  <a:lnTo>
                    <a:pt x="9" y="59"/>
                  </a:lnTo>
                  <a:close/>
                  <a:moveTo>
                    <a:pt x="177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77" y="34"/>
                    <a:pt x="177" y="34"/>
                    <a:pt x="177" y="34"/>
                  </a:cubicBezTo>
                  <a:cubicBezTo>
                    <a:pt x="182" y="34"/>
                    <a:pt x="186" y="30"/>
                    <a:pt x="186" y="25"/>
                  </a:cubicBezTo>
                  <a:cubicBezTo>
                    <a:pt x="186" y="9"/>
                    <a:pt x="186" y="9"/>
                    <a:pt x="186" y="9"/>
                  </a:cubicBezTo>
                  <a:cubicBezTo>
                    <a:pt x="186" y="4"/>
                    <a:pt x="182" y="0"/>
                    <a:pt x="177" y="0"/>
                  </a:cubicBezTo>
                  <a:close/>
                  <a:moveTo>
                    <a:pt x="177" y="25"/>
                  </a:moveTo>
                  <a:cubicBezTo>
                    <a:pt x="9" y="25"/>
                    <a:pt x="9" y="25"/>
                    <a:pt x="9" y="25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177" y="9"/>
                    <a:pt x="177" y="9"/>
                    <a:pt x="177" y="9"/>
                  </a:cubicBezTo>
                  <a:lnTo>
                    <a:pt x="177" y="25"/>
                  </a:lnTo>
                  <a:close/>
                  <a:moveTo>
                    <a:pt x="177" y="101"/>
                  </a:moveTo>
                  <a:cubicBezTo>
                    <a:pt x="9" y="101"/>
                    <a:pt x="9" y="101"/>
                    <a:pt x="9" y="101"/>
                  </a:cubicBezTo>
                  <a:cubicBezTo>
                    <a:pt x="4" y="101"/>
                    <a:pt x="0" y="105"/>
                    <a:pt x="0" y="110"/>
                  </a:cubicBezTo>
                  <a:cubicBezTo>
                    <a:pt x="0" y="127"/>
                    <a:pt x="0" y="127"/>
                    <a:pt x="0" y="127"/>
                  </a:cubicBezTo>
                  <a:cubicBezTo>
                    <a:pt x="0" y="131"/>
                    <a:pt x="4" y="135"/>
                    <a:pt x="9" y="135"/>
                  </a:cubicBezTo>
                  <a:cubicBezTo>
                    <a:pt x="177" y="135"/>
                    <a:pt x="177" y="135"/>
                    <a:pt x="177" y="135"/>
                  </a:cubicBezTo>
                  <a:cubicBezTo>
                    <a:pt x="182" y="135"/>
                    <a:pt x="186" y="131"/>
                    <a:pt x="186" y="127"/>
                  </a:cubicBezTo>
                  <a:cubicBezTo>
                    <a:pt x="186" y="110"/>
                    <a:pt x="186" y="110"/>
                    <a:pt x="186" y="110"/>
                  </a:cubicBezTo>
                  <a:cubicBezTo>
                    <a:pt x="186" y="105"/>
                    <a:pt x="182" y="101"/>
                    <a:pt x="177" y="101"/>
                  </a:cubicBezTo>
                  <a:close/>
                  <a:moveTo>
                    <a:pt x="177" y="127"/>
                  </a:moveTo>
                  <a:cubicBezTo>
                    <a:pt x="9" y="127"/>
                    <a:pt x="9" y="127"/>
                    <a:pt x="9" y="127"/>
                  </a:cubicBezTo>
                  <a:cubicBezTo>
                    <a:pt x="9" y="110"/>
                    <a:pt x="9" y="110"/>
                    <a:pt x="9" y="110"/>
                  </a:cubicBezTo>
                  <a:cubicBezTo>
                    <a:pt x="177" y="110"/>
                    <a:pt x="177" y="110"/>
                    <a:pt x="177" y="110"/>
                  </a:cubicBezTo>
                  <a:lnTo>
                    <a:pt x="177" y="127"/>
                  </a:lnTo>
                  <a:close/>
                  <a:moveTo>
                    <a:pt x="127" y="152"/>
                  </a:moveTo>
                  <a:cubicBezTo>
                    <a:pt x="9" y="152"/>
                    <a:pt x="9" y="152"/>
                    <a:pt x="9" y="152"/>
                  </a:cubicBezTo>
                  <a:cubicBezTo>
                    <a:pt x="4" y="152"/>
                    <a:pt x="0" y="156"/>
                    <a:pt x="0" y="160"/>
                  </a:cubicBezTo>
                  <a:cubicBezTo>
                    <a:pt x="0" y="177"/>
                    <a:pt x="0" y="177"/>
                    <a:pt x="0" y="177"/>
                  </a:cubicBezTo>
                  <a:cubicBezTo>
                    <a:pt x="0" y="182"/>
                    <a:pt x="4" y="186"/>
                    <a:pt x="9" y="186"/>
                  </a:cubicBezTo>
                  <a:cubicBezTo>
                    <a:pt x="127" y="186"/>
                    <a:pt x="127" y="186"/>
                    <a:pt x="127" y="186"/>
                  </a:cubicBezTo>
                  <a:cubicBezTo>
                    <a:pt x="131" y="186"/>
                    <a:pt x="135" y="182"/>
                    <a:pt x="135" y="177"/>
                  </a:cubicBezTo>
                  <a:cubicBezTo>
                    <a:pt x="135" y="160"/>
                    <a:pt x="135" y="160"/>
                    <a:pt x="135" y="160"/>
                  </a:cubicBezTo>
                  <a:cubicBezTo>
                    <a:pt x="135" y="156"/>
                    <a:pt x="131" y="152"/>
                    <a:pt x="127" y="152"/>
                  </a:cubicBezTo>
                  <a:close/>
                  <a:moveTo>
                    <a:pt x="127" y="177"/>
                  </a:moveTo>
                  <a:cubicBezTo>
                    <a:pt x="9" y="177"/>
                    <a:pt x="9" y="177"/>
                    <a:pt x="9" y="177"/>
                  </a:cubicBezTo>
                  <a:cubicBezTo>
                    <a:pt x="9" y="160"/>
                    <a:pt x="9" y="160"/>
                    <a:pt x="9" y="160"/>
                  </a:cubicBezTo>
                  <a:cubicBezTo>
                    <a:pt x="127" y="160"/>
                    <a:pt x="127" y="160"/>
                    <a:pt x="127" y="160"/>
                  </a:cubicBezTo>
                  <a:lnTo>
                    <a:pt x="127" y="177"/>
                  </a:lnTo>
                  <a:close/>
                </a:path>
              </a:pathLst>
            </a:custGeom>
            <a:solidFill>
              <a:srgbClr val="ADAAAB"/>
            </a:solidFill>
            <a:ln>
              <a:noFill/>
            </a:ln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endParaRPr lang="en-US" sz="675" dirty="0"/>
            </a:p>
          </p:txBody>
        </p:sp>
      </p:grpSp>
      <p:grpSp>
        <p:nvGrpSpPr>
          <p:cNvPr id="22" name="Groupe 21">
            <a:extLst>
              <a:ext uri="{FF2B5EF4-FFF2-40B4-BE49-F238E27FC236}">
                <a16:creationId xmlns:a16="http://schemas.microsoft.com/office/drawing/2014/main" id="{A32F75CC-CA3E-4374-8205-25A2E4DF5ECC}"/>
              </a:ext>
            </a:extLst>
          </p:cNvPr>
          <p:cNvGrpSpPr/>
          <p:nvPr/>
        </p:nvGrpSpPr>
        <p:grpSpPr>
          <a:xfrm>
            <a:off x="1156672" y="4104076"/>
            <a:ext cx="10703371" cy="2568871"/>
            <a:chOff x="2821311" y="8255998"/>
            <a:chExt cx="21409220" cy="5138336"/>
          </a:xfrm>
        </p:grpSpPr>
        <p:sp>
          <p:nvSpPr>
            <p:cNvPr id="198" name="Rectangle: Rounded Corners 45">
              <a:extLst>
                <a:ext uri="{FF2B5EF4-FFF2-40B4-BE49-F238E27FC236}">
                  <a16:creationId xmlns:a16="http://schemas.microsoft.com/office/drawing/2014/main" id="{B930284B-2922-4266-ACEB-CE87C7CBDD72}"/>
                </a:ext>
              </a:extLst>
            </p:cNvPr>
            <p:cNvSpPr/>
            <p:nvPr/>
          </p:nvSpPr>
          <p:spPr>
            <a:xfrm>
              <a:off x="2821311" y="8269277"/>
              <a:ext cx="10599378" cy="5125057"/>
            </a:xfrm>
            <a:prstGeom prst="roundRect">
              <a:avLst>
                <a:gd name="adj" fmla="val 8291"/>
              </a:avLst>
            </a:prstGeom>
            <a:gradFill flip="none" rotWithShape="1">
              <a:gsLst>
                <a:gs pos="100000">
                  <a:schemeClr val="bg1"/>
                </a:gs>
                <a:gs pos="0">
                  <a:schemeClr val="bg1"/>
                </a:gs>
              </a:gsLst>
              <a:lin ang="2700000" scaled="1"/>
              <a:tileRect/>
            </a:gradFill>
            <a:ln w="19050">
              <a:solidFill>
                <a:srgbClr val="D9D9D9"/>
              </a:solidFill>
              <a:prstDash val="solid"/>
            </a:ln>
            <a:effectLst>
              <a:glow rad="228600">
                <a:schemeClr val="accent3">
                  <a:satMod val="175000"/>
                  <a:alpha val="40000"/>
                </a:schemeClr>
              </a:glow>
            </a:effectLst>
            <a:scene3d>
              <a:camera prst="orthographicFront"/>
              <a:lightRig rig="flood" dir="t"/>
            </a:scene3d>
            <a:sp3d extrusionH="76200" prstMaterial="dkEdge">
              <a:bevelT w="165100" prst="coolSlant"/>
              <a:bevelB w="165100" prst="coolSlant"/>
              <a:extrusionClr>
                <a:schemeClr val="tx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grpSp>
          <p:nvGrpSpPr>
            <p:cNvPr id="199" name="Group 1">
              <a:extLst>
                <a:ext uri="{FF2B5EF4-FFF2-40B4-BE49-F238E27FC236}">
                  <a16:creationId xmlns:a16="http://schemas.microsoft.com/office/drawing/2014/main" id="{D9509283-DA5F-4329-8367-E8B1D1B1C4C8}"/>
                </a:ext>
              </a:extLst>
            </p:cNvPr>
            <p:cNvGrpSpPr/>
            <p:nvPr/>
          </p:nvGrpSpPr>
          <p:grpSpPr>
            <a:xfrm>
              <a:off x="2821311" y="8257596"/>
              <a:ext cx="10599378" cy="1090006"/>
              <a:chOff x="1777903" y="2242311"/>
              <a:chExt cx="8280497" cy="1090006"/>
            </a:xfrm>
            <a:solidFill>
              <a:srgbClr val="D9DCE3"/>
            </a:solidFill>
            <a:scene3d>
              <a:camera prst="orthographicFront"/>
              <a:lightRig rig="flood" dir="t"/>
            </a:scene3d>
          </p:grpSpPr>
          <p:sp>
            <p:nvSpPr>
              <p:cNvPr id="200" name="Rectangle: Rounded Corners 45">
                <a:extLst>
                  <a:ext uri="{FF2B5EF4-FFF2-40B4-BE49-F238E27FC236}">
                    <a16:creationId xmlns:a16="http://schemas.microsoft.com/office/drawing/2014/main" id="{EA875CFA-9B67-4B0D-A99A-489A5A0754B4}"/>
                  </a:ext>
                </a:extLst>
              </p:cNvPr>
              <p:cNvSpPr/>
              <p:nvPr/>
            </p:nvSpPr>
            <p:spPr>
              <a:xfrm>
                <a:off x="1777903" y="2242311"/>
                <a:ext cx="8280497" cy="1090006"/>
              </a:xfrm>
              <a:prstGeom prst="round2SameRect">
                <a:avLst>
                  <a:gd name="adj1" fmla="val 33719"/>
                  <a:gd name="adj2" fmla="val 0"/>
                </a:avLst>
              </a:prstGeom>
              <a:solidFill>
                <a:srgbClr val="96A0AF"/>
              </a:solidFill>
              <a:ln>
                <a:solidFill>
                  <a:schemeClr val="accent4">
                    <a:lumMod val="75000"/>
                  </a:schemeClr>
                </a:solidFill>
              </a:ln>
              <a:scene3d>
                <a:camera prst="orthographicFront"/>
                <a:lightRig rig="flood" dir="t"/>
              </a:scene3d>
              <a:sp3d prstMaterial="dkEdge">
                <a:bevelT w="165100" prst="coolSlant"/>
                <a:bevelB w="1651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01" name="TextBox 4">
                <a:extLst>
                  <a:ext uri="{FF2B5EF4-FFF2-40B4-BE49-F238E27FC236}">
                    <a16:creationId xmlns:a16="http://schemas.microsoft.com/office/drawing/2014/main" id="{F240494E-090E-430F-A549-B1366555E6DA}"/>
                  </a:ext>
                </a:extLst>
              </p:cNvPr>
              <p:cNvSpPr txBox="1"/>
              <p:nvPr/>
            </p:nvSpPr>
            <p:spPr>
              <a:xfrm>
                <a:off x="2385187" y="2584190"/>
                <a:ext cx="7065928" cy="400110"/>
              </a:xfrm>
              <a:prstGeom prst="rect">
                <a:avLst/>
              </a:prstGeom>
              <a:solidFill>
                <a:srgbClr val="96A0AF"/>
              </a:solidFill>
              <a:ln>
                <a:solidFill>
                  <a:schemeClr val="accent4">
                    <a:lumMod val="75000"/>
                  </a:schemeClr>
                </a:solidFill>
              </a:ln>
              <a:scene3d>
                <a:camera prst="orthographicFront"/>
                <a:lightRig rig="flood" dir="t"/>
              </a:scene3d>
              <a:sp3d prstMaterial="dkEdge">
                <a:bevelT w="165100" prst="coolSlant"/>
                <a:bevelB w="1651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ctr">
                  <a:defRPr sz="3600">
                    <a:solidFill>
                      <a:schemeClr val="bg1"/>
                    </a:solidFill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r>
                  <a:rPr lang="en-IN" sz="1800" dirty="0"/>
                  <a:t>Monthly Sales Growth</a:t>
                </a:r>
              </a:p>
            </p:txBody>
          </p:sp>
        </p:grpSp>
        <p:sp>
          <p:nvSpPr>
            <p:cNvPr id="203" name="Rectangle: Rounded Corners 45">
              <a:extLst>
                <a:ext uri="{FF2B5EF4-FFF2-40B4-BE49-F238E27FC236}">
                  <a16:creationId xmlns:a16="http://schemas.microsoft.com/office/drawing/2014/main" id="{4438CE06-1746-4D2C-BA43-B8DFE1027479}"/>
                </a:ext>
              </a:extLst>
            </p:cNvPr>
            <p:cNvSpPr/>
            <p:nvPr/>
          </p:nvSpPr>
          <p:spPr>
            <a:xfrm>
              <a:off x="13631153" y="8267679"/>
              <a:ext cx="10599378" cy="5125057"/>
            </a:xfrm>
            <a:prstGeom prst="roundRect">
              <a:avLst>
                <a:gd name="adj" fmla="val 8291"/>
              </a:avLst>
            </a:prstGeom>
            <a:gradFill flip="none" rotWithShape="1">
              <a:gsLst>
                <a:gs pos="100000">
                  <a:schemeClr val="bg1"/>
                </a:gs>
                <a:gs pos="0">
                  <a:schemeClr val="bg1"/>
                </a:gs>
              </a:gsLst>
              <a:lin ang="2700000" scaled="1"/>
              <a:tileRect/>
            </a:gradFill>
            <a:ln w="19050">
              <a:solidFill>
                <a:srgbClr val="D9D9D9"/>
              </a:solidFill>
              <a:prstDash val="solid"/>
            </a:ln>
            <a:effectLst>
              <a:glow rad="228600">
                <a:schemeClr val="accent3">
                  <a:satMod val="175000"/>
                  <a:alpha val="40000"/>
                </a:schemeClr>
              </a:glow>
            </a:effectLst>
            <a:scene3d>
              <a:camera prst="orthographicFront"/>
              <a:lightRig rig="flood" dir="t"/>
            </a:scene3d>
            <a:sp3d extrusionH="76200" prstMaterial="dkEdge">
              <a:bevelT w="165100" prst="coolSlant"/>
              <a:bevelB w="165100" prst="coolSlant"/>
              <a:extrusionClr>
                <a:schemeClr val="tx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grpSp>
          <p:nvGrpSpPr>
            <p:cNvPr id="204" name="Group 1">
              <a:extLst>
                <a:ext uri="{FF2B5EF4-FFF2-40B4-BE49-F238E27FC236}">
                  <a16:creationId xmlns:a16="http://schemas.microsoft.com/office/drawing/2014/main" id="{9651F9FA-A23A-4D46-9CC5-21085FE90EDF}"/>
                </a:ext>
              </a:extLst>
            </p:cNvPr>
            <p:cNvGrpSpPr/>
            <p:nvPr/>
          </p:nvGrpSpPr>
          <p:grpSpPr>
            <a:xfrm>
              <a:off x="13631153" y="8255998"/>
              <a:ext cx="10599378" cy="1090006"/>
              <a:chOff x="1777903" y="2242311"/>
              <a:chExt cx="8280497" cy="1090006"/>
            </a:xfrm>
            <a:solidFill>
              <a:srgbClr val="D9DCE3"/>
            </a:solidFill>
            <a:scene3d>
              <a:camera prst="orthographicFront"/>
              <a:lightRig rig="flood" dir="t"/>
            </a:scene3d>
          </p:grpSpPr>
          <p:sp>
            <p:nvSpPr>
              <p:cNvPr id="205" name="Rectangle: Rounded Corners 45">
                <a:extLst>
                  <a:ext uri="{FF2B5EF4-FFF2-40B4-BE49-F238E27FC236}">
                    <a16:creationId xmlns:a16="http://schemas.microsoft.com/office/drawing/2014/main" id="{C512843D-72EC-4F3F-B6F4-4E3602B1A024}"/>
                  </a:ext>
                </a:extLst>
              </p:cNvPr>
              <p:cNvSpPr/>
              <p:nvPr/>
            </p:nvSpPr>
            <p:spPr>
              <a:xfrm>
                <a:off x="1777903" y="2242311"/>
                <a:ext cx="8280497" cy="1090006"/>
              </a:xfrm>
              <a:prstGeom prst="round2SameRect">
                <a:avLst>
                  <a:gd name="adj1" fmla="val 33719"/>
                  <a:gd name="adj2" fmla="val 0"/>
                </a:avLst>
              </a:prstGeom>
              <a:solidFill>
                <a:srgbClr val="96A0AF"/>
              </a:solidFill>
              <a:ln>
                <a:solidFill>
                  <a:schemeClr val="accent4">
                    <a:lumMod val="75000"/>
                  </a:schemeClr>
                </a:solidFill>
              </a:ln>
              <a:scene3d>
                <a:camera prst="orthographicFront"/>
                <a:lightRig rig="flood" dir="t"/>
              </a:scene3d>
              <a:sp3d prstMaterial="dkEdge">
                <a:bevelT w="165100" prst="coolSlant"/>
                <a:bevelB w="1651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06" name="TextBox 4">
                <a:extLst>
                  <a:ext uri="{FF2B5EF4-FFF2-40B4-BE49-F238E27FC236}">
                    <a16:creationId xmlns:a16="http://schemas.microsoft.com/office/drawing/2014/main" id="{57595CD5-623E-43D6-94B1-D95B6C8A7700}"/>
                  </a:ext>
                </a:extLst>
              </p:cNvPr>
              <p:cNvSpPr txBox="1"/>
              <p:nvPr/>
            </p:nvSpPr>
            <p:spPr>
              <a:xfrm>
                <a:off x="2385187" y="2584190"/>
                <a:ext cx="7065928" cy="400110"/>
              </a:xfrm>
              <a:prstGeom prst="rect">
                <a:avLst/>
              </a:prstGeom>
              <a:solidFill>
                <a:srgbClr val="96A0AF"/>
              </a:solidFill>
              <a:ln>
                <a:solidFill>
                  <a:schemeClr val="accent4">
                    <a:lumMod val="75000"/>
                  </a:schemeClr>
                </a:solidFill>
              </a:ln>
              <a:scene3d>
                <a:camera prst="orthographicFront"/>
                <a:lightRig rig="flood" dir="t"/>
              </a:scene3d>
              <a:sp3d prstMaterial="dkEdge">
                <a:bevelT w="165100" prst="coolSlant"/>
                <a:bevelB w="1651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ctr">
                  <a:defRPr sz="3600">
                    <a:solidFill>
                      <a:schemeClr val="bg1"/>
                    </a:solidFill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r>
                  <a:rPr lang="en-IN" sz="1800" dirty="0"/>
                  <a:t>Monthly Sales Growth</a:t>
                </a:r>
              </a:p>
            </p:txBody>
          </p:sp>
        </p:grpSp>
      </p:grp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5DD15975-29D0-4330-B66C-2CC22C878A04}"/>
              </a:ext>
            </a:extLst>
          </p:cNvPr>
          <p:cNvGrpSpPr/>
          <p:nvPr/>
        </p:nvGrpSpPr>
        <p:grpSpPr>
          <a:xfrm>
            <a:off x="44386" y="1425107"/>
            <a:ext cx="612223" cy="4789961"/>
            <a:chOff x="263001" y="2844906"/>
            <a:chExt cx="1224587" cy="9581031"/>
          </a:xfrm>
        </p:grpSpPr>
        <p:grpSp>
          <p:nvGrpSpPr>
            <p:cNvPr id="13" name="Groupe 12">
              <a:extLst>
                <a:ext uri="{FF2B5EF4-FFF2-40B4-BE49-F238E27FC236}">
                  <a16:creationId xmlns:a16="http://schemas.microsoft.com/office/drawing/2014/main" id="{B198F854-BFF3-40CF-BB7A-9601ACE59358}"/>
                </a:ext>
              </a:extLst>
            </p:cNvPr>
            <p:cNvGrpSpPr/>
            <p:nvPr/>
          </p:nvGrpSpPr>
          <p:grpSpPr>
            <a:xfrm>
              <a:off x="263001" y="2844906"/>
              <a:ext cx="1224587" cy="5422773"/>
              <a:chOff x="263001" y="2844906"/>
              <a:chExt cx="1224587" cy="5422773"/>
            </a:xfrm>
          </p:grpSpPr>
          <p:sp>
            <p:nvSpPr>
              <p:cNvPr id="135" name="Rectangle: Rounded Corners 38">
                <a:extLst>
                  <a:ext uri="{FF2B5EF4-FFF2-40B4-BE49-F238E27FC236}">
                    <a16:creationId xmlns:a16="http://schemas.microsoft.com/office/drawing/2014/main" id="{59BC08BB-82F5-49F2-8424-829794179B83}"/>
                  </a:ext>
                </a:extLst>
              </p:cNvPr>
              <p:cNvSpPr/>
              <p:nvPr/>
            </p:nvSpPr>
            <p:spPr>
              <a:xfrm>
                <a:off x="263002" y="2844906"/>
                <a:ext cx="1224586" cy="1256069"/>
              </a:xfrm>
              <a:prstGeom prst="roundRect">
                <a:avLst>
                  <a:gd name="adj" fmla="val 8930"/>
                </a:avLst>
              </a:prstGeom>
              <a:solidFill>
                <a:srgbClr val="96A0AF"/>
              </a:solidFill>
              <a:ln>
                <a:solidFill>
                  <a:schemeClr val="accent4">
                    <a:lumMod val="75000"/>
                  </a:schemeClr>
                </a:solidFill>
              </a:ln>
              <a:scene3d>
                <a:camera prst="orthographicFront"/>
                <a:lightRig rig="flood" dir="t"/>
              </a:scene3d>
              <a:sp3d prstMaterial="dkEdge">
                <a:bevelT w="165100" prst="coolSlant"/>
                <a:bevelB w="1651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42" name="Rectangle: Rounded Corners 38">
                <a:extLst>
                  <a:ext uri="{FF2B5EF4-FFF2-40B4-BE49-F238E27FC236}">
                    <a16:creationId xmlns:a16="http://schemas.microsoft.com/office/drawing/2014/main" id="{EAA34E40-3F2B-4891-8F13-77E2E4B0D385}"/>
                  </a:ext>
                </a:extLst>
              </p:cNvPr>
              <p:cNvSpPr/>
              <p:nvPr/>
            </p:nvSpPr>
            <p:spPr>
              <a:xfrm>
                <a:off x="263002" y="4233807"/>
                <a:ext cx="1224586" cy="1256069"/>
              </a:xfrm>
              <a:prstGeom prst="roundRect">
                <a:avLst>
                  <a:gd name="adj" fmla="val 8930"/>
                </a:avLst>
              </a:prstGeom>
              <a:solidFill>
                <a:srgbClr val="96A0AF"/>
              </a:solidFill>
              <a:ln>
                <a:solidFill>
                  <a:schemeClr val="accent4">
                    <a:lumMod val="75000"/>
                  </a:schemeClr>
                </a:solidFill>
              </a:ln>
              <a:scene3d>
                <a:camera prst="orthographicFront"/>
                <a:lightRig rig="flood" dir="t"/>
              </a:scene3d>
              <a:sp3d prstMaterial="dkEdge">
                <a:bevelT w="165100" prst="coolSlant"/>
                <a:bevelB w="1651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49" name="Rectangle: Rounded Corners 38">
                <a:extLst>
                  <a:ext uri="{FF2B5EF4-FFF2-40B4-BE49-F238E27FC236}">
                    <a16:creationId xmlns:a16="http://schemas.microsoft.com/office/drawing/2014/main" id="{4B54233B-B5F0-41BE-841E-5AE96A9A0F67}"/>
                  </a:ext>
                </a:extLst>
              </p:cNvPr>
              <p:cNvSpPr/>
              <p:nvPr/>
            </p:nvSpPr>
            <p:spPr>
              <a:xfrm>
                <a:off x="263001" y="5622709"/>
                <a:ext cx="1224586" cy="1256069"/>
              </a:xfrm>
              <a:prstGeom prst="roundRect">
                <a:avLst>
                  <a:gd name="adj" fmla="val 9882"/>
                </a:avLst>
              </a:prstGeom>
              <a:solidFill>
                <a:srgbClr val="96A0AF"/>
              </a:solidFill>
              <a:ln>
                <a:solidFill>
                  <a:schemeClr val="accent4">
                    <a:lumMod val="75000"/>
                  </a:schemeClr>
                </a:solidFill>
              </a:ln>
              <a:scene3d>
                <a:camera prst="orthographicFront"/>
                <a:lightRig rig="flood" dir="t"/>
              </a:scene3d>
              <a:sp3d prstMaterial="dkEdge">
                <a:bevelT w="165100" prst="coolSlant"/>
                <a:bevelB w="1651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56" name="Rectangle: Rounded Corners 38">
                <a:extLst>
                  <a:ext uri="{FF2B5EF4-FFF2-40B4-BE49-F238E27FC236}">
                    <a16:creationId xmlns:a16="http://schemas.microsoft.com/office/drawing/2014/main" id="{4B4A0465-1F29-408C-A614-D4A6B52105EC}"/>
                  </a:ext>
                </a:extLst>
              </p:cNvPr>
              <p:cNvSpPr/>
              <p:nvPr/>
            </p:nvSpPr>
            <p:spPr>
              <a:xfrm>
                <a:off x="263001" y="7011610"/>
                <a:ext cx="1224586" cy="1256069"/>
              </a:xfrm>
              <a:prstGeom prst="roundRect">
                <a:avLst>
                  <a:gd name="adj" fmla="val 9883"/>
                </a:avLst>
              </a:prstGeom>
              <a:solidFill>
                <a:srgbClr val="96A0AF"/>
              </a:solidFill>
              <a:ln>
                <a:solidFill>
                  <a:schemeClr val="accent4">
                    <a:lumMod val="75000"/>
                  </a:schemeClr>
                </a:solidFill>
              </a:ln>
              <a:scene3d>
                <a:camera prst="orthographicFront"/>
                <a:lightRig rig="flood" dir="t"/>
              </a:scene3d>
              <a:sp3d prstMaterial="dkEdge">
                <a:bevelT w="165100" prst="coolSlant"/>
                <a:bevelB w="1651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208" name="Rectangle: Rounded Corners 38">
              <a:extLst>
                <a:ext uri="{FF2B5EF4-FFF2-40B4-BE49-F238E27FC236}">
                  <a16:creationId xmlns:a16="http://schemas.microsoft.com/office/drawing/2014/main" id="{1C0AD5DD-1E05-40FB-9BA4-44498AC179D5}"/>
                </a:ext>
              </a:extLst>
            </p:cNvPr>
            <p:cNvSpPr/>
            <p:nvPr/>
          </p:nvSpPr>
          <p:spPr>
            <a:xfrm>
              <a:off x="263002" y="8392065"/>
              <a:ext cx="1224586" cy="1256069"/>
            </a:xfrm>
            <a:prstGeom prst="roundRect">
              <a:avLst>
                <a:gd name="adj" fmla="val 8930"/>
              </a:avLst>
            </a:prstGeom>
            <a:solidFill>
              <a:srgbClr val="96A0AF"/>
            </a:solidFill>
            <a:ln>
              <a:solidFill>
                <a:schemeClr val="accent4">
                  <a:lumMod val="75000"/>
                </a:schemeClr>
              </a:solidFill>
            </a:ln>
            <a:scene3d>
              <a:camera prst="orthographicFront"/>
              <a:lightRig rig="flood" dir="t"/>
            </a:scene3d>
            <a:sp3d prstMaterial="dkEdge">
              <a:bevelT w="165100" prst="coolSlant"/>
              <a:bevelB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209" name="Rectangle: Rounded Corners 38">
              <a:extLst>
                <a:ext uri="{FF2B5EF4-FFF2-40B4-BE49-F238E27FC236}">
                  <a16:creationId xmlns:a16="http://schemas.microsoft.com/office/drawing/2014/main" id="{66B04CB3-E52D-47DD-AF4A-06FD63AAE0B5}"/>
                </a:ext>
              </a:extLst>
            </p:cNvPr>
            <p:cNvSpPr/>
            <p:nvPr/>
          </p:nvSpPr>
          <p:spPr>
            <a:xfrm>
              <a:off x="263002" y="9780966"/>
              <a:ext cx="1224586" cy="1256069"/>
            </a:xfrm>
            <a:prstGeom prst="roundRect">
              <a:avLst>
                <a:gd name="adj" fmla="val 8930"/>
              </a:avLst>
            </a:prstGeom>
            <a:solidFill>
              <a:srgbClr val="96A0AF"/>
            </a:solidFill>
            <a:ln>
              <a:solidFill>
                <a:schemeClr val="accent4">
                  <a:lumMod val="75000"/>
                </a:schemeClr>
              </a:solidFill>
            </a:ln>
            <a:scene3d>
              <a:camera prst="orthographicFront"/>
              <a:lightRig rig="flood" dir="t"/>
            </a:scene3d>
            <a:sp3d prstMaterial="dkEdge">
              <a:bevelT w="165100" prst="coolSlant"/>
              <a:bevelB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210" name="Rectangle: Rounded Corners 38">
              <a:extLst>
                <a:ext uri="{FF2B5EF4-FFF2-40B4-BE49-F238E27FC236}">
                  <a16:creationId xmlns:a16="http://schemas.microsoft.com/office/drawing/2014/main" id="{FE8C8929-AC17-440A-A335-A60571AA91BD}"/>
                </a:ext>
              </a:extLst>
            </p:cNvPr>
            <p:cNvSpPr/>
            <p:nvPr/>
          </p:nvSpPr>
          <p:spPr>
            <a:xfrm>
              <a:off x="263001" y="11169868"/>
              <a:ext cx="1224586" cy="1256069"/>
            </a:xfrm>
            <a:prstGeom prst="roundRect">
              <a:avLst>
                <a:gd name="adj" fmla="val 9882"/>
              </a:avLst>
            </a:prstGeom>
            <a:solidFill>
              <a:srgbClr val="96A0AF"/>
            </a:solidFill>
            <a:ln>
              <a:solidFill>
                <a:schemeClr val="accent4">
                  <a:lumMod val="75000"/>
                </a:schemeClr>
              </a:solidFill>
            </a:ln>
            <a:scene3d>
              <a:camera prst="orthographicFront"/>
              <a:lightRig rig="flood" dir="t"/>
            </a:scene3d>
            <a:sp3d prstMaterial="dkEdge">
              <a:bevelT w="165100" prst="coolSlant"/>
              <a:bevelB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5" name="Groupe 24">
            <a:extLst>
              <a:ext uri="{FF2B5EF4-FFF2-40B4-BE49-F238E27FC236}">
                <a16:creationId xmlns:a16="http://schemas.microsoft.com/office/drawing/2014/main" id="{3B4C58AD-BC15-49C0-A6E3-DBBDB39FD5D4}"/>
              </a:ext>
            </a:extLst>
          </p:cNvPr>
          <p:cNvGrpSpPr/>
          <p:nvPr/>
        </p:nvGrpSpPr>
        <p:grpSpPr>
          <a:xfrm>
            <a:off x="234769" y="192326"/>
            <a:ext cx="956688" cy="980013"/>
            <a:chOff x="0" y="100557"/>
            <a:chExt cx="1913598" cy="1960252"/>
          </a:xfr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grpSpPr>
        <p:sp>
          <p:nvSpPr>
            <p:cNvPr id="212" name="Oval 56">
              <a:extLst>
                <a:ext uri="{FF2B5EF4-FFF2-40B4-BE49-F238E27FC236}">
                  <a16:creationId xmlns:a16="http://schemas.microsoft.com/office/drawing/2014/main" id="{128EA479-CCF2-4225-9B4F-878C32FDEEF1}"/>
                </a:ext>
              </a:extLst>
            </p:cNvPr>
            <p:cNvSpPr/>
            <p:nvPr/>
          </p:nvSpPr>
          <p:spPr>
            <a:xfrm>
              <a:off x="0" y="100557"/>
              <a:ext cx="1913598" cy="1960252"/>
            </a:xfrm>
            <a:prstGeom prst="ellipse">
              <a:avLst/>
            </a:prstGeom>
            <a:solidFill>
              <a:srgbClr val="96A0AF"/>
            </a:solidFill>
            <a:ln>
              <a:solidFill>
                <a:schemeClr val="accent4">
                  <a:lumMod val="75000"/>
                </a:schemeClr>
              </a:solidFill>
            </a:ln>
            <a:scene3d>
              <a:camera prst="orthographicFront"/>
              <a:lightRig rig="flood" dir="t"/>
            </a:scene3d>
            <a:sp3d prstMaterial="dkEdge">
              <a:bevelT w="165100" prst="coolSlant"/>
              <a:bevelB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grpSp>
          <p:nvGrpSpPr>
            <p:cNvPr id="23" name="Groupe 22">
              <a:extLst>
                <a:ext uri="{FF2B5EF4-FFF2-40B4-BE49-F238E27FC236}">
                  <a16:creationId xmlns:a16="http://schemas.microsoft.com/office/drawing/2014/main" id="{471117E2-6F89-4412-9A86-5FBFD2B38E59}"/>
                </a:ext>
              </a:extLst>
            </p:cNvPr>
            <p:cNvGrpSpPr/>
            <p:nvPr/>
          </p:nvGrpSpPr>
          <p:grpSpPr>
            <a:xfrm>
              <a:off x="486822" y="606150"/>
              <a:ext cx="939953" cy="962870"/>
              <a:chOff x="522439" y="878423"/>
              <a:chExt cx="939953" cy="962870"/>
            </a:xfrm>
          </p:grpSpPr>
          <p:sp>
            <p:nvSpPr>
              <p:cNvPr id="214" name="Circle: Hollow 96">
                <a:extLst>
                  <a:ext uri="{FF2B5EF4-FFF2-40B4-BE49-F238E27FC236}">
                    <a16:creationId xmlns:a16="http://schemas.microsoft.com/office/drawing/2014/main" id="{37E6512A-BE81-471B-87A6-4B57ED863512}"/>
                  </a:ext>
                </a:extLst>
              </p:cNvPr>
              <p:cNvSpPr/>
              <p:nvPr/>
            </p:nvSpPr>
            <p:spPr>
              <a:xfrm>
                <a:off x="522439" y="878423"/>
                <a:ext cx="939953" cy="962870"/>
              </a:xfrm>
              <a:prstGeom prst="donut">
                <a:avLst>
                  <a:gd name="adj" fmla="val 3871"/>
                </a:avLst>
              </a:prstGeom>
              <a:solidFill>
                <a:schemeClr val="accent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75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16" name="Freeform: Shape 98">
                <a:extLst>
                  <a:ext uri="{FF2B5EF4-FFF2-40B4-BE49-F238E27FC236}">
                    <a16:creationId xmlns:a16="http://schemas.microsoft.com/office/drawing/2014/main" id="{B65316E1-15C2-4B5F-BA66-23D9E6B60241}"/>
                  </a:ext>
                </a:extLst>
              </p:cNvPr>
              <p:cNvSpPr/>
              <p:nvPr/>
            </p:nvSpPr>
            <p:spPr>
              <a:xfrm>
                <a:off x="733393" y="1083530"/>
                <a:ext cx="5366" cy="5496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/>
                </a:pathLst>
              </a:custGeom>
              <a:solidFill>
                <a:schemeClr val="accent2">
                  <a:lumMod val="20000"/>
                  <a:lumOff val="80000"/>
                </a:schemeClr>
              </a:solidFill>
              <a:ln w="9525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675" dirty="0"/>
              </a:p>
            </p:txBody>
          </p:sp>
          <p:sp>
            <p:nvSpPr>
              <p:cNvPr id="217" name="Freeform: Shape 99">
                <a:extLst>
                  <a:ext uri="{FF2B5EF4-FFF2-40B4-BE49-F238E27FC236}">
                    <a16:creationId xmlns:a16="http://schemas.microsoft.com/office/drawing/2014/main" id="{24356770-8D25-4445-B9B4-BB7DD5201A59}"/>
                  </a:ext>
                </a:extLst>
              </p:cNvPr>
              <p:cNvSpPr/>
              <p:nvPr/>
            </p:nvSpPr>
            <p:spPr>
              <a:xfrm>
                <a:off x="721201" y="1074434"/>
                <a:ext cx="493631" cy="549632"/>
              </a:xfrm>
              <a:custGeom>
                <a:avLst/>
                <a:gdLst>
                  <a:gd name="connsiteX0" fmla="*/ 782955 w 876300"/>
                  <a:gd name="connsiteY0" fmla="*/ 949643 h 952500"/>
                  <a:gd name="connsiteX1" fmla="*/ 554355 w 876300"/>
                  <a:gd name="connsiteY1" fmla="*/ 949643 h 952500"/>
                  <a:gd name="connsiteX2" fmla="*/ 540068 w 876300"/>
                  <a:gd name="connsiteY2" fmla="*/ 935355 h 952500"/>
                  <a:gd name="connsiteX3" fmla="*/ 540068 w 876300"/>
                  <a:gd name="connsiteY3" fmla="*/ 644843 h 952500"/>
                  <a:gd name="connsiteX4" fmla="*/ 340043 w 876300"/>
                  <a:gd name="connsiteY4" fmla="*/ 644843 h 952500"/>
                  <a:gd name="connsiteX5" fmla="*/ 340043 w 876300"/>
                  <a:gd name="connsiteY5" fmla="*/ 935355 h 952500"/>
                  <a:gd name="connsiteX6" fmla="*/ 325755 w 876300"/>
                  <a:gd name="connsiteY6" fmla="*/ 949643 h 952500"/>
                  <a:gd name="connsiteX7" fmla="*/ 97155 w 876300"/>
                  <a:gd name="connsiteY7" fmla="*/ 949643 h 952500"/>
                  <a:gd name="connsiteX8" fmla="*/ 82868 w 876300"/>
                  <a:gd name="connsiteY8" fmla="*/ 935355 h 952500"/>
                  <a:gd name="connsiteX9" fmla="*/ 82868 w 876300"/>
                  <a:gd name="connsiteY9" fmla="*/ 426720 h 952500"/>
                  <a:gd name="connsiteX10" fmla="*/ 97155 w 876300"/>
                  <a:gd name="connsiteY10" fmla="*/ 412433 h 952500"/>
                  <a:gd name="connsiteX11" fmla="*/ 824865 w 876300"/>
                  <a:gd name="connsiteY11" fmla="*/ 412433 h 952500"/>
                  <a:gd name="connsiteX12" fmla="*/ 452438 w 876300"/>
                  <a:gd name="connsiteY12" fmla="*/ 40958 h 952500"/>
                  <a:gd name="connsiteX13" fmla="*/ 260033 w 876300"/>
                  <a:gd name="connsiteY13" fmla="*/ 234315 h 952500"/>
                  <a:gd name="connsiteX14" fmla="*/ 244793 w 876300"/>
                  <a:gd name="connsiteY14" fmla="*/ 237173 h 952500"/>
                  <a:gd name="connsiteX15" fmla="*/ 236220 w 876300"/>
                  <a:gd name="connsiteY15" fmla="*/ 223838 h 952500"/>
                  <a:gd name="connsiteX16" fmla="*/ 236220 w 876300"/>
                  <a:gd name="connsiteY16" fmla="*/ 111443 h 952500"/>
                  <a:gd name="connsiteX17" fmla="*/ 162878 w 876300"/>
                  <a:gd name="connsiteY17" fmla="*/ 111443 h 952500"/>
                  <a:gd name="connsiteX18" fmla="*/ 162878 w 876300"/>
                  <a:gd name="connsiteY18" fmla="*/ 300038 h 952500"/>
                  <a:gd name="connsiteX19" fmla="*/ 159068 w 876300"/>
                  <a:gd name="connsiteY19" fmla="*/ 310515 h 952500"/>
                  <a:gd name="connsiteX20" fmla="*/ 31432 w 876300"/>
                  <a:gd name="connsiteY20" fmla="*/ 437198 h 952500"/>
                  <a:gd name="connsiteX21" fmla="*/ 11430 w 876300"/>
                  <a:gd name="connsiteY21" fmla="*/ 437198 h 952500"/>
                  <a:gd name="connsiteX22" fmla="*/ 11430 w 876300"/>
                  <a:gd name="connsiteY22" fmla="*/ 417195 h 952500"/>
                  <a:gd name="connsiteX23" fmla="*/ 134303 w 876300"/>
                  <a:gd name="connsiteY23" fmla="*/ 294323 h 952500"/>
                  <a:gd name="connsiteX24" fmla="*/ 134303 w 876300"/>
                  <a:gd name="connsiteY24" fmla="*/ 97155 h 952500"/>
                  <a:gd name="connsiteX25" fmla="*/ 148590 w 876300"/>
                  <a:gd name="connsiteY25" fmla="*/ 82868 h 952500"/>
                  <a:gd name="connsiteX26" fmla="*/ 249555 w 876300"/>
                  <a:gd name="connsiteY26" fmla="*/ 82868 h 952500"/>
                  <a:gd name="connsiteX27" fmla="*/ 263843 w 876300"/>
                  <a:gd name="connsiteY27" fmla="*/ 97155 h 952500"/>
                  <a:gd name="connsiteX28" fmla="*/ 263843 w 876300"/>
                  <a:gd name="connsiteY28" fmla="*/ 189548 h 952500"/>
                  <a:gd name="connsiteX29" fmla="*/ 441960 w 876300"/>
                  <a:gd name="connsiteY29" fmla="*/ 11430 h 952500"/>
                  <a:gd name="connsiteX30" fmla="*/ 461963 w 876300"/>
                  <a:gd name="connsiteY30" fmla="*/ 11430 h 952500"/>
                  <a:gd name="connsiteX31" fmla="*/ 868680 w 876300"/>
                  <a:gd name="connsiteY31" fmla="*/ 417195 h 952500"/>
                  <a:gd name="connsiteX32" fmla="*/ 871538 w 876300"/>
                  <a:gd name="connsiteY32" fmla="*/ 432435 h 952500"/>
                  <a:gd name="connsiteX33" fmla="*/ 858203 w 876300"/>
                  <a:gd name="connsiteY33" fmla="*/ 441008 h 952500"/>
                  <a:gd name="connsiteX34" fmla="*/ 111443 w 876300"/>
                  <a:gd name="connsiteY34" fmla="*/ 441008 h 952500"/>
                  <a:gd name="connsiteX35" fmla="*/ 111443 w 876300"/>
                  <a:gd name="connsiteY35" fmla="*/ 920115 h 952500"/>
                  <a:gd name="connsiteX36" fmla="*/ 311468 w 876300"/>
                  <a:gd name="connsiteY36" fmla="*/ 920115 h 952500"/>
                  <a:gd name="connsiteX37" fmla="*/ 311468 w 876300"/>
                  <a:gd name="connsiteY37" fmla="*/ 630555 h 952500"/>
                  <a:gd name="connsiteX38" fmla="*/ 325755 w 876300"/>
                  <a:gd name="connsiteY38" fmla="*/ 616268 h 952500"/>
                  <a:gd name="connsiteX39" fmla="*/ 554355 w 876300"/>
                  <a:gd name="connsiteY39" fmla="*/ 616268 h 952500"/>
                  <a:gd name="connsiteX40" fmla="*/ 568643 w 876300"/>
                  <a:gd name="connsiteY40" fmla="*/ 630555 h 952500"/>
                  <a:gd name="connsiteX41" fmla="*/ 568643 w 876300"/>
                  <a:gd name="connsiteY41" fmla="*/ 921068 h 952500"/>
                  <a:gd name="connsiteX42" fmla="*/ 768668 w 876300"/>
                  <a:gd name="connsiteY42" fmla="*/ 921068 h 952500"/>
                  <a:gd name="connsiteX43" fmla="*/ 768668 w 876300"/>
                  <a:gd name="connsiteY43" fmla="*/ 478155 h 952500"/>
                  <a:gd name="connsiteX44" fmla="*/ 782955 w 876300"/>
                  <a:gd name="connsiteY44" fmla="*/ 463868 h 952500"/>
                  <a:gd name="connsiteX45" fmla="*/ 797243 w 876300"/>
                  <a:gd name="connsiteY45" fmla="*/ 478155 h 952500"/>
                  <a:gd name="connsiteX46" fmla="*/ 797243 w 876300"/>
                  <a:gd name="connsiteY46" fmla="*/ 935355 h 952500"/>
                  <a:gd name="connsiteX47" fmla="*/ 782955 w 876300"/>
                  <a:gd name="connsiteY47" fmla="*/ 949643 h 952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876300" h="952500">
                    <a:moveTo>
                      <a:pt x="782955" y="949643"/>
                    </a:moveTo>
                    <a:lnTo>
                      <a:pt x="554355" y="949643"/>
                    </a:lnTo>
                    <a:cubicBezTo>
                      <a:pt x="546735" y="949643"/>
                      <a:pt x="540068" y="942975"/>
                      <a:pt x="540068" y="935355"/>
                    </a:cubicBezTo>
                    <a:lnTo>
                      <a:pt x="540068" y="644843"/>
                    </a:lnTo>
                    <a:lnTo>
                      <a:pt x="340043" y="644843"/>
                    </a:lnTo>
                    <a:lnTo>
                      <a:pt x="340043" y="935355"/>
                    </a:lnTo>
                    <a:cubicBezTo>
                      <a:pt x="340043" y="942975"/>
                      <a:pt x="333375" y="949643"/>
                      <a:pt x="325755" y="949643"/>
                    </a:cubicBezTo>
                    <a:lnTo>
                      <a:pt x="97155" y="949643"/>
                    </a:lnTo>
                    <a:cubicBezTo>
                      <a:pt x="89535" y="949643"/>
                      <a:pt x="82868" y="942975"/>
                      <a:pt x="82868" y="935355"/>
                    </a:cubicBezTo>
                    <a:lnTo>
                      <a:pt x="82868" y="426720"/>
                    </a:lnTo>
                    <a:cubicBezTo>
                      <a:pt x="82868" y="419100"/>
                      <a:pt x="89535" y="412433"/>
                      <a:pt x="97155" y="412433"/>
                    </a:cubicBezTo>
                    <a:lnTo>
                      <a:pt x="824865" y="412433"/>
                    </a:lnTo>
                    <a:lnTo>
                      <a:pt x="452438" y="40958"/>
                    </a:lnTo>
                    <a:lnTo>
                      <a:pt x="260033" y="234315"/>
                    </a:lnTo>
                    <a:cubicBezTo>
                      <a:pt x="256223" y="238125"/>
                      <a:pt x="249555" y="240030"/>
                      <a:pt x="244793" y="237173"/>
                    </a:cubicBezTo>
                    <a:cubicBezTo>
                      <a:pt x="239078" y="235268"/>
                      <a:pt x="236220" y="229553"/>
                      <a:pt x="236220" y="223838"/>
                    </a:cubicBezTo>
                    <a:lnTo>
                      <a:pt x="236220" y="111443"/>
                    </a:lnTo>
                    <a:lnTo>
                      <a:pt x="162878" y="111443"/>
                    </a:lnTo>
                    <a:lnTo>
                      <a:pt x="162878" y="300038"/>
                    </a:lnTo>
                    <a:cubicBezTo>
                      <a:pt x="162878" y="303848"/>
                      <a:pt x="160973" y="307658"/>
                      <a:pt x="159068" y="310515"/>
                    </a:cubicBezTo>
                    <a:lnTo>
                      <a:pt x="31432" y="437198"/>
                    </a:lnTo>
                    <a:cubicBezTo>
                      <a:pt x="25718" y="442913"/>
                      <a:pt x="17145" y="442913"/>
                      <a:pt x="11430" y="437198"/>
                    </a:cubicBezTo>
                    <a:cubicBezTo>
                      <a:pt x="5715" y="431483"/>
                      <a:pt x="5715" y="422910"/>
                      <a:pt x="11430" y="417195"/>
                    </a:cubicBezTo>
                    <a:lnTo>
                      <a:pt x="134303" y="294323"/>
                    </a:lnTo>
                    <a:lnTo>
                      <a:pt x="134303" y="97155"/>
                    </a:lnTo>
                    <a:cubicBezTo>
                      <a:pt x="134303" y="89535"/>
                      <a:pt x="140970" y="82868"/>
                      <a:pt x="148590" y="82868"/>
                    </a:cubicBezTo>
                    <a:lnTo>
                      <a:pt x="249555" y="82868"/>
                    </a:lnTo>
                    <a:cubicBezTo>
                      <a:pt x="257175" y="82868"/>
                      <a:pt x="263843" y="89535"/>
                      <a:pt x="263843" y="97155"/>
                    </a:cubicBezTo>
                    <a:lnTo>
                      <a:pt x="263843" y="189548"/>
                    </a:lnTo>
                    <a:lnTo>
                      <a:pt x="441960" y="11430"/>
                    </a:lnTo>
                    <a:cubicBezTo>
                      <a:pt x="447675" y="5715"/>
                      <a:pt x="456248" y="5715"/>
                      <a:pt x="461963" y="11430"/>
                    </a:cubicBezTo>
                    <a:lnTo>
                      <a:pt x="868680" y="417195"/>
                    </a:lnTo>
                    <a:cubicBezTo>
                      <a:pt x="872490" y="421005"/>
                      <a:pt x="874395" y="427673"/>
                      <a:pt x="871538" y="432435"/>
                    </a:cubicBezTo>
                    <a:cubicBezTo>
                      <a:pt x="869633" y="438150"/>
                      <a:pt x="863918" y="441008"/>
                      <a:pt x="858203" y="441008"/>
                    </a:cubicBezTo>
                    <a:lnTo>
                      <a:pt x="111443" y="441008"/>
                    </a:lnTo>
                    <a:lnTo>
                      <a:pt x="111443" y="920115"/>
                    </a:lnTo>
                    <a:lnTo>
                      <a:pt x="311468" y="920115"/>
                    </a:lnTo>
                    <a:lnTo>
                      <a:pt x="311468" y="630555"/>
                    </a:lnTo>
                    <a:cubicBezTo>
                      <a:pt x="311468" y="622935"/>
                      <a:pt x="318135" y="616268"/>
                      <a:pt x="325755" y="616268"/>
                    </a:cubicBezTo>
                    <a:lnTo>
                      <a:pt x="554355" y="616268"/>
                    </a:lnTo>
                    <a:cubicBezTo>
                      <a:pt x="561975" y="616268"/>
                      <a:pt x="568643" y="622935"/>
                      <a:pt x="568643" y="630555"/>
                    </a:cubicBezTo>
                    <a:lnTo>
                      <a:pt x="568643" y="921068"/>
                    </a:lnTo>
                    <a:lnTo>
                      <a:pt x="768668" y="921068"/>
                    </a:lnTo>
                    <a:lnTo>
                      <a:pt x="768668" y="478155"/>
                    </a:lnTo>
                    <a:cubicBezTo>
                      <a:pt x="768668" y="470535"/>
                      <a:pt x="775335" y="463868"/>
                      <a:pt x="782955" y="463868"/>
                    </a:cubicBezTo>
                    <a:cubicBezTo>
                      <a:pt x="790575" y="463868"/>
                      <a:pt x="797243" y="470535"/>
                      <a:pt x="797243" y="478155"/>
                    </a:cubicBezTo>
                    <a:lnTo>
                      <a:pt x="797243" y="935355"/>
                    </a:lnTo>
                    <a:cubicBezTo>
                      <a:pt x="797243" y="942975"/>
                      <a:pt x="790575" y="949643"/>
                      <a:pt x="782955" y="949643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675" dirty="0"/>
              </a:p>
            </p:txBody>
          </p:sp>
        </p:grpSp>
      </p:grpSp>
      <p:grpSp>
        <p:nvGrpSpPr>
          <p:cNvPr id="21" name="Groupe 20">
            <a:extLst>
              <a:ext uri="{FF2B5EF4-FFF2-40B4-BE49-F238E27FC236}">
                <a16:creationId xmlns:a16="http://schemas.microsoft.com/office/drawing/2014/main" id="{9EF4DB57-20C7-48FC-9ACF-B0C7BB3442E4}"/>
              </a:ext>
            </a:extLst>
          </p:cNvPr>
          <p:cNvGrpSpPr/>
          <p:nvPr/>
        </p:nvGrpSpPr>
        <p:grpSpPr>
          <a:xfrm>
            <a:off x="1156888" y="1358392"/>
            <a:ext cx="10703371" cy="2568871"/>
            <a:chOff x="2910687" y="2826521"/>
            <a:chExt cx="21409220" cy="5138336"/>
          </a:xfrm>
        </p:grpSpPr>
        <p:sp>
          <p:nvSpPr>
            <p:cNvPr id="218" name="Rectangle: Rounded Corners 45">
              <a:extLst>
                <a:ext uri="{FF2B5EF4-FFF2-40B4-BE49-F238E27FC236}">
                  <a16:creationId xmlns:a16="http://schemas.microsoft.com/office/drawing/2014/main" id="{3BD37994-A56D-4666-8FEA-FDDA8610436A}"/>
                </a:ext>
              </a:extLst>
            </p:cNvPr>
            <p:cNvSpPr/>
            <p:nvPr/>
          </p:nvSpPr>
          <p:spPr>
            <a:xfrm>
              <a:off x="2910687" y="2839800"/>
              <a:ext cx="10599378" cy="5125057"/>
            </a:xfrm>
            <a:prstGeom prst="roundRect">
              <a:avLst>
                <a:gd name="adj" fmla="val 8291"/>
              </a:avLst>
            </a:prstGeom>
            <a:gradFill flip="none" rotWithShape="1">
              <a:gsLst>
                <a:gs pos="100000">
                  <a:schemeClr val="bg1"/>
                </a:gs>
                <a:gs pos="0">
                  <a:schemeClr val="bg1"/>
                </a:gs>
              </a:gsLst>
              <a:lin ang="2700000" scaled="1"/>
              <a:tileRect/>
            </a:gradFill>
            <a:ln w="19050">
              <a:solidFill>
                <a:srgbClr val="D9D9D9"/>
              </a:solidFill>
              <a:prstDash val="solid"/>
            </a:ln>
            <a:effectLst>
              <a:glow rad="228600">
                <a:schemeClr val="accent3">
                  <a:satMod val="175000"/>
                  <a:alpha val="40000"/>
                </a:schemeClr>
              </a:glow>
            </a:effectLst>
            <a:scene3d>
              <a:camera prst="orthographicFront"/>
              <a:lightRig rig="flood" dir="t"/>
            </a:scene3d>
            <a:sp3d extrusionH="76200" prstMaterial="dkEdge">
              <a:bevelT w="165100" prst="coolSlant"/>
              <a:bevelB w="165100" prst="coolSlant"/>
              <a:extrusionClr>
                <a:schemeClr val="tx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grpSp>
          <p:nvGrpSpPr>
            <p:cNvPr id="219" name="Group 1">
              <a:extLst>
                <a:ext uri="{FF2B5EF4-FFF2-40B4-BE49-F238E27FC236}">
                  <a16:creationId xmlns:a16="http://schemas.microsoft.com/office/drawing/2014/main" id="{CC5315DB-979D-4D47-B915-2BFD855D3A35}"/>
                </a:ext>
              </a:extLst>
            </p:cNvPr>
            <p:cNvGrpSpPr/>
            <p:nvPr/>
          </p:nvGrpSpPr>
          <p:grpSpPr>
            <a:xfrm>
              <a:off x="2910687" y="2828119"/>
              <a:ext cx="10599378" cy="1090006"/>
              <a:chOff x="1777903" y="2242311"/>
              <a:chExt cx="8280497" cy="1090006"/>
            </a:xfrm>
            <a:solidFill>
              <a:srgbClr val="D9DCE3"/>
            </a:solidFill>
            <a:scene3d>
              <a:camera prst="orthographicFront"/>
              <a:lightRig rig="flood" dir="t"/>
            </a:scene3d>
          </p:grpSpPr>
          <p:sp>
            <p:nvSpPr>
              <p:cNvPr id="220" name="Rectangle: Rounded Corners 45">
                <a:extLst>
                  <a:ext uri="{FF2B5EF4-FFF2-40B4-BE49-F238E27FC236}">
                    <a16:creationId xmlns:a16="http://schemas.microsoft.com/office/drawing/2014/main" id="{F47CCAA2-88A3-4E47-BC83-71892631D65C}"/>
                  </a:ext>
                </a:extLst>
              </p:cNvPr>
              <p:cNvSpPr/>
              <p:nvPr/>
            </p:nvSpPr>
            <p:spPr>
              <a:xfrm>
                <a:off x="1777903" y="2242311"/>
                <a:ext cx="8280497" cy="1090006"/>
              </a:xfrm>
              <a:prstGeom prst="round2SameRect">
                <a:avLst>
                  <a:gd name="adj1" fmla="val 33719"/>
                  <a:gd name="adj2" fmla="val 0"/>
                </a:avLst>
              </a:prstGeom>
              <a:solidFill>
                <a:srgbClr val="96A0AF"/>
              </a:solidFill>
              <a:ln>
                <a:solidFill>
                  <a:schemeClr val="accent4">
                    <a:lumMod val="75000"/>
                  </a:schemeClr>
                </a:solidFill>
              </a:ln>
              <a:scene3d>
                <a:camera prst="orthographicFront"/>
                <a:lightRig rig="flood" dir="t"/>
              </a:scene3d>
              <a:sp3d prstMaterial="dkEdge">
                <a:bevelT w="165100" prst="coolSlant"/>
                <a:bevelB w="1651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21" name="TextBox 4">
                <a:extLst>
                  <a:ext uri="{FF2B5EF4-FFF2-40B4-BE49-F238E27FC236}">
                    <a16:creationId xmlns:a16="http://schemas.microsoft.com/office/drawing/2014/main" id="{B33920C7-56C3-4938-ACA3-68C600BD58D1}"/>
                  </a:ext>
                </a:extLst>
              </p:cNvPr>
              <p:cNvSpPr txBox="1"/>
              <p:nvPr/>
            </p:nvSpPr>
            <p:spPr>
              <a:xfrm>
                <a:off x="2385187" y="2584190"/>
                <a:ext cx="7065928" cy="400110"/>
              </a:xfrm>
              <a:prstGeom prst="rect">
                <a:avLst/>
              </a:prstGeom>
              <a:solidFill>
                <a:srgbClr val="96A0AF"/>
              </a:solidFill>
              <a:ln>
                <a:solidFill>
                  <a:schemeClr val="accent4">
                    <a:lumMod val="75000"/>
                  </a:schemeClr>
                </a:solidFill>
              </a:ln>
              <a:scene3d>
                <a:camera prst="orthographicFront"/>
                <a:lightRig rig="flood" dir="t"/>
              </a:scene3d>
              <a:sp3d prstMaterial="dkEdge">
                <a:bevelT w="165100" prst="coolSlant"/>
                <a:bevelB w="1651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ctr">
                  <a:defRPr sz="3600">
                    <a:solidFill>
                      <a:schemeClr val="bg1"/>
                    </a:solidFill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r>
                  <a:rPr lang="en-IN" sz="1800" dirty="0"/>
                  <a:t>Monthly Sales Growth</a:t>
                </a:r>
              </a:p>
            </p:txBody>
          </p:sp>
        </p:grpSp>
        <p:sp>
          <p:nvSpPr>
            <p:cNvPr id="222" name="Rectangle: Rounded Corners 45">
              <a:extLst>
                <a:ext uri="{FF2B5EF4-FFF2-40B4-BE49-F238E27FC236}">
                  <a16:creationId xmlns:a16="http://schemas.microsoft.com/office/drawing/2014/main" id="{22C1A9C0-83FD-403F-B040-CFC67DE5EB49}"/>
                </a:ext>
              </a:extLst>
            </p:cNvPr>
            <p:cNvSpPr/>
            <p:nvPr/>
          </p:nvSpPr>
          <p:spPr>
            <a:xfrm>
              <a:off x="13720529" y="2838202"/>
              <a:ext cx="10599378" cy="5125057"/>
            </a:xfrm>
            <a:prstGeom prst="roundRect">
              <a:avLst>
                <a:gd name="adj" fmla="val 8291"/>
              </a:avLst>
            </a:prstGeom>
            <a:gradFill flip="none" rotWithShape="1">
              <a:gsLst>
                <a:gs pos="100000">
                  <a:schemeClr val="bg1"/>
                </a:gs>
                <a:gs pos="0">
                  <a:schemeClr val="bg1"/>
                </a:gs>
              </a:gsLst>
              <a:lin ang="2700000" scaled="1"/>
              <a:tileRect/>
            </a:gradFill>
            <a:ln w="19050">
              <a:solidFill>
                <a:srgbClr val="D9D9D9"/>
              </a:solidFill>
              <a:prstDash val="solid"/>
            </a:ln>
            <a:effectLst>
              <a:glow rad="228600">
                <a:schemeClr val="accent3">
                  <a:satMod val="175000"/>
                  <a:alpha val="40000"/>
                </a:schemeClr>
              </a:glow>
            </a:effectLst>
            <a:scene3d>
              <a:camera prst="orthographicFront"/>
              <a:lightRig rig="flood" dir="t"/>
            </a:scene3d>
            <a:sp3d extrusionH="76200" prstMaterial="dkEdge">
              <a:bevelT w="165100" prst="coolSlant"/>
              <a:bevelB w="165100" prst="coolSlant"/>
              <a:extrusionClr>
                <a:schemeClr val="tx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grpSp>
          <p:nvGrpSpPr>
            <p:cNvPr id="223" name="Group 1">
              <a:extLst>
                <a:ext uri="{FF2B5EF4-FFF2-40B4-BE49-F238E27FC236}">
                  <a16:creationId xmlns:a16="http://schemas.microsoft.com/office/drawing/2014/main" id="{A8FCBD28-79DC-4564-8D7F-B7CE1B876A95}"/>
                </a:ext>
              </a:extLst>
            </p:cNvPr>
            <p:cNvGrpSpPr/>
            <p:nvPr/>
          </p:nvGrpSpPr>
          <p:grpSpPr>
            <a:xfrm>
              <a:off x="13720529" y="2826521"/>
              <a:ext cx="10599378" cy="1090006"/>
              <a:chOff x="1777903" y="2242311"/>
              <a:chExt cx="8280497" cy="1090006"/>
            </a:xfrm>
            <a:solidFill>
              <a:srgbClr val="D9DCE3"/>
            </a:solidFill>
            <a:scene3d>
              <a:camera prst="orthographicFront"/>
              <a:lightRig rig="flood" dir="t"/>
            </a:scene3d>
          </p:grpSpPr>
          <p:sp>
            <p:nvSpPr>
              <p:cNvPr id="224" name="Rectangle: Rounded Corners 45">
                <a:extLst>
                  <a:ext uri="{FF2B5EF4-FFF2-40B4-BE49-F238E27FC236}">
                    <a16:creationId xmlns:a16="http://schemas.microsoft.com/office/drawing/2014/main" id="{757810DA-2338-4375-A833-BAEB66EAB3E7}"/>
                  </a:ext>
                </a:extLst>
              </p:cNvPr>
              <p:cNvSpPr/>
              <p:nvPr/>
            </p:nvSpPr>
            <p:spPr>
              <a:xfrm>
                <a:off x="1777903" y="2242311"/>
                <a:ext cx="8280497" cy="1090006"/>
              </a:xfrm>
              <a:prstGeom prst="round2SameRect">
                <a:avLst>
                  <a:gd name="adj1" fmla="val 33719"/>
                  <a:gd name="adj2" fmla="val 0"/>
                </a:avLst>
              </a:prstGeom>
              <a:solidFill>
                <a:srgbClr val="96A0AF"/>
              </a:solidFill>
              <a:ln>
                <a:solidFill>
                  <a:schemeClr val="accent4">
                    <a:lumMod val="75000"/>
                  </a:schemeClr>
                </a:solidFill>
              </a:ln>
              <a:scene3d>
                <a:camera prst="orthographicFront"/>
                <a:lightRig rig="flood" dir="t"/>
              </a:scene3d>
              <a:sp3d prstMaterial="dkEdge">
                <a:bevelT w="165100" prst="coolSlant"/>
                <a:bevelB w="1651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25" name="TextBox 4">
                <a:extLst>
                  <a:ext uri="{FF2B5EF4-FFF2-40B4-BE49-F238E27FC236}">
                    <a16:creationId xmlns:a16="http://schemas.microsoft.com/office/drawing/2014/main" id="{C398A7E3-CC19-40A9-8B5C-09EADF83804C}"/>
                  </a:ext>
                </a:extLst>
              </p:cNvPr>
              <p:cNvSpPr txBox="1"/>
              <p:nvPr/>
            </p:nvSpPr>
            <p:spPr>
              <a:xfrm>
                <a:off x="2385187" y="2584190"/>
                <a:ext cx="7065928" cy="400110"/>
              </a:xfrm>
              <a:prstGeom prst="rect">
                <a:avLst/>
              </a:prstGeom>
              <a:solidFill>
                <a:srgbClr val="96A0AF"/>
              </a:solidFill>
              <a:ln>
                <a:solidFill>
                  <a:schemeClr val="accent4">
                    <a:lumMod val="75000"/>
                  </a:schemeClr>
                </a:solidFill>
              </a:ln>
              <a:scene3d>
                <a:camera prst="orthographicFront"/>
                <a:lightRig rig="flood" dir="t"/>
              </a:scene3d>
              <a:sp3d prstMaterial="dkEdge">
                <a:bevelT w="165100" prst="coolSlant"/>
                <a:bevelB w="1651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ctr">
                  <a:defRPr sz="3600">
                    <a:solidFill>
                      <a:schemeClr val="bg1"/>
                    </a:solidFill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r>
                  <a:rPr lang="en-IN" sz="1800" dirty="0"/>
                  <a:t>Monthly Sales Growth</a:t>
                </a:r>
              </a:p>
            </p:txBody>
          </p:sp>
        </p:grpSp>
      </p:grpSp>
      <p:sp>
        <p:nvSpPr>
          <p:cNvPr id="54" name="Rectangle 53">
            <a:extLst>
              <a:ext uri="{FF2B5EF4-FFF2-40B4-BE49-F238E27FC236}">
                <a16:creationId xmlns:a16="http://schemas.microsoft.com/office/drawing/2014/main" id="{46EE674B-D088-4283-8870-E1FB3FEAB754}"/>
              </a:ext>
            </a:extLst>
          </p:cNvPr>
          <p:cNvSpPr/>
          <p:nvPr/>
        </p:nvSpPr>
        <p:spPr bwMode="auto">
          <a:xfrm rot="10800000">
            <a:off x="-11577" y="-7221"/>
            <a:ext cx="12266099" cy="1351883"/>
          </a:xfrm>
          <a:prstGeom prst="rect">
            <a:avLst/>
          </a:prstGeom>
          <a:gradFill flip="none" rotWithShape="1">
            <a:gsLst>
              <a:gs pos="58000">
                <a:srgbClr val="D5D5D6">
                  <a:alpha val="10000"/>
                </a:srgbClr>
              </a:gs>
              <a:gs pos="0">
                <a:srgbClr val="D5D5D6">
                  <a:alpha val="42000"/>
                </a:srgbClr>
              </a:gs>
              <a:gs pos="93000">
                <a:srgbClr val="D5D5D6">
                  <a:alpha val="0"/>
                </a:srgbClr>
              </a:gs>
            </a:gsLst>
            <a:lin ang="16200000" scaled="1"/>
            <a:tileRect/>
          </a:gradFill>
          <a:ln w="254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vert="horz" wrap="square" lIns="38100" tIns="38100" rIns="38100" bIns="381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619125" rtl="0" eaLnBrk="1" fontAlgn="base" latinLnBrk="0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100" b="0" i="0" u="none" strike="noStrike" cap="none" normalizeH="0" baseline="43000" dirty="0">
              <a:ln>
                <a:noFill/>
              </a:ln>
              <a:solidFill>
                <a:srgbClr val="818A93"/>
              </a:solidFill>
              <a:effectLst/>
              <a:latin typeface="Open Sans" charset="0"/>
              <a:ea typeface="Open Sans" charset="0"/>
              <a:cs typeface="Open Sans" charset="0"/>
              <a:sym typeface="Open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76908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2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6" grpId="0">
        <p:bldAsOne/>
      </p:bldGraphic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BD11831-387D-4136-A89F-D5929C38C81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C9292F29-6256-4263-8720-B2C4B255690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4327847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5" descr="Une image contenant personne, homme, assis, table&#10;&#10;Description générée automatiquement">
            <a:extLst>
              <a:ext uri="{FF2B5EF4-FFF2-40B4-BE49-F238E27FC236}">
                <a16:creationId xmlns:a16="http://schemas.microsoft.com/office/drawing/2014/main" id="{6C8E8DE7-F165-41FA-BD98-E73D0209A3E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11575" r="2" b="13310"/>
          <a:stretch/>
        </p:blipFill>
        <p:spPr>
          <a:xfrm>
            <a:off x="20" y="-21616"/>
            <a:ext cx="12195804" cy="6893684"/>
          </a:xfrm>
          <a:custGeom>
            <a:avLst/>
            <a:gdLst>
              <a:gd name="connsiteX0" fmla="*/ 0 w 12195824"/>
              <a:gd name="connsiteY0" fmla="*/ 0 h 6893684"/>
              <a:gd name="connsiteX1" fmla="*/ 12195824 w 12195824"/>
              <a:gd name="connsiteY1" fmla="*/ 0 h 6893684"/>
              <a:gd name="connsiteX2" fmla="*/ 12195824 w 12195824"/>
              <a:gd name="connsiteY2" fmla="*/ 6893684 h 6893684"/>
              <a:gd name="connsiteX3" fmla="*/ 0 w 12195824"/>
              <a:gd name="connsiteY3" fmla="*/ 6893684 h 6893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5824" h="6893684">
                <a:moveTo>
                  <a:pt x="0" y="0"/>
                </a:moveTo>
                <a:lnTo>
                  <a:pt x="12195824" y="0"/>
                </a:lnTo>
                <a:lnTo>
                  <a:pt x="12195824" y="6893684"/>
                </a:lnTo>
                <a:lnTo>
                  <a:pt x="0" y="6893684"/>
                </a:lnTo>
                <a:close/>
              </a:path>
            </a:pathLst>
          </a:custGeom>
          <a:noFill/>
        </p:spPr>
      </p:pic>
      <p:grpSp>
        <p:nvGrpSpPr>
          <p:cNvPr id="39" name="Groupe 38">
            <a:extLst>
              <a:ext uri="{FF2B5EF4-FFF2-40B4-BE49-F238E27FC236}">
                <a16:creationId xmlns:a16="http://schemas.microsoft.com/office/drawing/2014/main" id="{63272787-0180-48BA-BF22-1035D4AEB2D7}"/>
              </a:ext>
            </a:extLst>
          </p:cNvPr>
          <p:cNvGrpSpPr/>
          <p:nvPr/>
        </p:nvGrpSpPr>
        <p:grpSpPr>
          <a:xfrm>
            <a:off x="5947489" y="-21617"/>
            <a:ext cx="6301517" cy="6895945"/>
            <a:chOff x="5947489" y="-21617"/>
            <a:chExt cx="6301517" cy="6895945"/>
          </a:xfrm>
        </p:grpSpPr>
        <p:grpSp>
          <p:nvGrpSpPr>
            <p:cNvPr id="40" name="Groupe 39">
              <a:extLst>
                <a:ext uri="{FF2B5EF4-FFF2-40B4-BE49-F238E27FC236}">
                  <a16:creationId xmlns:a16="http://schemas.microsoft.com/office/drawing/2014/main" id="{EFE2D1CE-1864-44AE-9803-FB6ED0CD8C46}"/>
                </a:ext>
              </a:extLst>
            </p:cNvPr>
            <p:cNvGrpSpPr/>
            <p:nvPr/>
          </p:nvGrpSpPr>
          <p:grpSpPr>
            <a:xfrm>
              <a:off x="6026873" y="-21617"/>
              <a:ext cx="6222133" cy="6895945"/>
              <a:chOff x="4462381" y="-21617"/>
              <a:chExt cx="6222133" cy="6895945"/>
            </a:xfrm>
          </p:grpSpPr>
          <p:sp>
            <p:nvSpPr>
              <p:cNvPr id="47" name="Rectangle 2">
                <a:extLst>
                  <a:ext uri="{FF2B5EF4-FFF2-40B4-BE49-F238E27FC236}">
                    <a16:creationId xmlns:a16="http://schemas.microsoft.com/office/drawing/2014/main" id="{A24B5B62-1A01-4EEA-B009-276722625C34}"/>
                  </a:ext>
                </a:extLst>
              </p:cNvPr>
              <p:cNvSpPr/>
              <p:nvPr/>
            </p:nvSpPr>
            <p:spPr>
              <a:xfrm>
                <a:off x="4462381" y="-21617"/>
                <a:ext cx="6222133" cy="6895945"/>
              </a:xfrm>
              <a:custGeom>
                <a:avLst/>
                <a:gdLst>
                  <a:gd name="connsiteX0" fmla="*/ 0 w 12138305"/>
                  <a:gd name="connsiteY0" fmla="*/ 0 h 6865844"/>
                  <a:gd name="connsiteX1" fmla="*/ 12138305 w 12138305"/>
                  <a:gd name="connsiteY1" fmla="*/ 0 h 6865844"/>
                  <a:gd name="connsiteX2" fmla="*/ 12138305 w 12138305"/>
                  <a:gd name="connsiteY2" fmla="*/ 6865844 h 6865844"/>
                  <a:gd name="connsiteX3" fmla="*/ 0 w 12138305"/>
                  <a:gd name="connsiteY3" fmla="*/ 6865844 h 6865844"/>
                  <a:gd name="connsiteX4" fmla="*/ 0 w 12138305"/>
                  <a:gd name="connsiteY4" fmla="*/ 0 h 6865844"/>
                  <a:gd name="connsiteX0" fmla="*/ 0 w 12138305"/>
                  <a:gd name="connsiteY0" fmla="*/ 44970 h 6910814"/>
                  <a:gd name="connsiteX1" fmla="*/ 8054883 w 12138305"/>
                  <a:gd name="connsiteY1" fmla="*/ 0 h 6910814"/>
                  <a:gd name="connsiteX2" fmla="*/ 12138305 w 12138305"/>
                  <a:gd name="connsiteY2" fmla="*/ 44970 h 6910814"/>
                  <a:gd name="connsiteX3" fmla="*/ 12138305 w 12138305"/>
                  <a:gd name="connsiteY3" fmla="*/ 6910814 h 6910814"/>
                  <a:gd name="connsiteX4" fmla="*/ 0 w 12138305"/>
                  <a:gd name="connsiteY4" fmla="*/ 6910814 h 6910814"/>
                  <a:gd name="connsiteX5" fmla="*/ 0 w 12138305"/>
                  <a:gd name="connsiteY5" fmla="*/ 44970 h 6910814"/>
                  <a:gd name="connsiteX0" fmla="*/ 0 w 12138305"/>
                  <a:gd name="connsiteY0" fmla="*/ 44970 h 6940445"/>
                  <a:gd name="connsiteX1" fmla="*/ 8054883 w 12138305"/>
                  <a:gd name="connsiteY1" fmla="*/ 0 h 6940445"/>
                  <a:gd name="connsiteX2" fmla="*/ 12138305 w 12138305"/>
                  <a:gd name="connsiteY2" fmla="*/ 44970 h 6940445"/>
                  <a:gd name="connsiteX3" fmla="*/ 12138305 w 12138305"/>
                  <a:gd name="connsiteY3" fmla="*/ 6910814 h 6940445"/>
                  <a:gd name="connsiteX4" fmla="*/ 4082490 w 12138305"/>
                  <a:gd name="connsiteY4" fmla="*/ 6940445 h 6940445"/>
                  <a:gd name="connsiteX5" fmla="*/ 0 w 12138305"/>
                  <a:gd name="connsiteY5" fmla="*/ 6910814 h 6940445"/>
                  <a:gd name="connsiteX6" fmla="*/ 0 w 12138305"/>
                  <a:gd name="connsiteY6" fmla="*/ 44970 h 6940445"/>
                  <a:gd name="connsiteX0" fmla="*/ 0 w 12138305"/>
                  <a:gd name="connsiteY0" fmla="*/ 44970 h 6940445"/>
                  <a:gd name="connsiteX1" fmla="*/ 8054883 w 12138305"/>
                  <a:gd name="connsiteY1" fmla="*/ 0 h 6940445"/>
                  <a:gd name="connsiteX2" fmla="*/ 12138305 w 12138305"/>
                  <a:gd name="connsiteY2" fmla="*/ 44970 h 6940445"/>
                  <a:gd name="connsiteX3" fmla="*/ 12138305 w 12138305"/>
                  <a:gd name="connsiteY3" fmla="*/ 6910814 h 6940445"/>
                  <a:gd name="connsiteX4" fmla="*/ 4082490 w 12138305"/>
                  <a:gd name="connsiteY4" fmla="*/ 6940445 h 6940445"/>
                  <a:gd name="connsiteX5" fmla="*/ 0 w 12138305"/>
                  <a:gd name="connsiteY5" fmla="*/ 44970 h 6940445"/>
                  <a:gd name="connsiteX0" fmla="*/ 0 w 12138305"/>
                  <a:gd name="connsiteY0" fmla="*/ 44970 h 6940445"/>
                  <a:gd name="connsiteX1" fmla="*/ 8054883 w 12138305"/>
                  <a:gd name="connsiteY1" fmla="*/ 0 h 6940445"/>
                  <a:gd name="connsiteX2" fmla="*/ 12138305 w 12138305"/>
                  <a:gd name="connsiteY2" fmla="*/ 6910814 h 6940445"/>
                  <a:gd name="connsiteX3" fmla="*/ 4082490 w 12138305"/>
                  <a:gd name="connsiteY3" fmla="*/ 6940445 h 6940445"/>
                  <a:gd name="connsiteX4" fmla="*/ 0 w 12138305"/>
                  <a:gd name="connsiteY4" fmla="*/ 44970 h 6940445"/>
                  <a:gd name="connsiteX0" fmla="*/ 0 w 12138305"/>
                  <a:gd name="connsiteY0" fmla="*/ 0 h 6895475"/>
                  <a:gd name="connsiteX1" fmla="*/ 8083018 w 12138305"/>
                  <a:gd name="connsiteY1" fmla="*/ 4266 h 6895475"/>
                  <a:gd name="connsiteX2" fmla="*/ 12138305 w 12138305"/>
                  <a:gd name="connsiteY2" fmla="*/ 6865844 h 6895475"/>
                  <a:gd name="connsiteX3" fmla="*/ 4082490 w 12138305"/>
                  <a:gd name="connsiteY3" fmla="*/ 6895475 h 6895475"/>
                  <a:gd name="connsiteX4" fmla="*/ 0 w 12138305"/>
                  <a:gd name="connsiteY4" fmla="*/ 0 h 6895475"/>
                  <a:gd name="connsiteX0" fmla="*/ 0 w 12138305"/>
                  <a:gd name="connsiteY0" fmla="*/ 0 h 6867339"/>
                  <a:gd name="connsiteX1" fmla="*/ 8083018 w 12138305"/>
                  <a:gd name="connsiteY1" fmla="*/ 4266 h 6867339"/>
                  <a:gd name="connsiteX2" fmla="*/ 12138305 w 12138305"/>
                  <a:gd name="connsiteY2" fmla="*/ 6865844 h 6867339"/>
                  <a:gd name="connsiteX3" fmla="*/ 4082490 w 12138305"/>
                  <a:gd name="connsiteY3" fmla="*/ 6867339 h 6867339"/>
                  <a:gd name="connsiteX4" fmla="*/ 0 w 12138305"/>
                  <a:gd name="connsiteY4" fmla="*/ 0 h 6867339"/>
                  <a:gd name="connsiteX0" fmla="*/ 0 w 12187542"/>
                  <a:gd name="connsiteY0" fmla="*/ 0 h 6867339"/>
                  <a:gd name="connsiteX1" fmla="*/ 8083018 w 12187542"/>
                  <a:gd name="connsiteY1" fmla="*/ 4266 h 6867339"/>
                  <a:gd name="connsiteX2" fmla="*/ 12187542 w 12187542"/>
                  <a:gd name="connsiteY2" fmla="*/ 6865844 h 6867339"/>
                  <a:gd name="connsiteX3" fmla="*/ 4082490 w 12187542"/>
                  <a:gd name="connsiteY3" fmla="*/ 6867339 h 6867339"/>
                  <a:gd name="connsiteX4" fmla="*/ 0 w 12187542"/>
                  <a:gd name="connsiteY4" fmla="*/ 0 h 6867339"/>
                  <a:gd name="connsiteX0" fmla="*/ 0 w 12187542"/>
                  <a:gd name="connsiteY0" fmla="*/ 0 h 6889545"/>
                  <a:gd name="connsiteX1" fmla="*/ 8083018 w 12187542"/>
                  <a:gd name="connsiteY1" fmla="*/ 4266 h 6889545"/>
                  <a:gd name="connsiteX2" fmla="*/ 12187542 w 12187542"/>
                  <a:gd name="connsiteY2" fmla="*/ 6865844 h 6889545"/>
                  <a:gd name="connsiteX3" fmla="*/ 4071657 w 12187542"/>
                  <a:gd name="connsiteY3" fmla="*/ 6889545 h 6889545"/>
                  <a:gd name="connsiteX4" fmla="*/ 0 w 12187542"/>
                  <a:gd name="connsiteY4" fmla="*/ 0 h 6889545"/>
                  <a:gd name="connsiteX0" fmla="*/ 0 w 12187542"/>
                  <a:gd name="connsiteY0" fmla="*/ 0 h 6882143"/>
                  <a:gd name="connsiteX1" fmla="*/ 8083018 w 12187542"/>
                  <a:gd name="connsiteY1" fmla="*/ 4266 h 6882143"/>
                  <a:gd name="connsiteX2" fmla="*/ 12187542 w 12187542"/>
                  <a:gd name="connsiteY2" fmla="*/ 6865844 h 6882143"/>
                  <a:gd name="connsiteX3" fmla="*/ 4071657 w 12187542"/>
                  <a:gd name="connsiteY3" fmla="*/ 6882143 h 6882143"/>
                  <a:gd name="connsiteX4" fmla="*/ 0 w 12187542"/>
                  <a:gd name="connsiteY4" fmla="*/ 0 h 6882143"/>
                  <a:gd name="connsiteX0" fmla="*/ 0 w 12187542"/>
                  <a:gd name="connsiteY0" fmla="*/ 0 h 6882143"/>
                  <a:gd name="connsiteX1" fmla="*/ 8083018 w 12187542"/>
                  <a:gd name="connsiteY1" fmla="*/ 4266 h 6882143"/>
                  <a:gd name="connsiteX2" fmla="*/ 12187542 w 12187542"/>
                  <a:gd name="connsiteY2" fmla="*/ 6880649 h 6882143"/>
                  <a:gd name="connsiteX3" fmla="*/ 4071657 w 12187542"/>
                  <a:gd name="connsiteY3" fmla="*/ 6882143 h 6882143"/>
                  <a:gd name="connsiteX4" fmla="*/ 0 w 12187542"/>
                  <a:gd name="connsiteY4" fmla="*/ 0 h 68821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187542" h="6882143">
                    <a:moveTo>
                      <a:pt x="0" y="0"/>
                    </a:moveTo>
                    <a:lnTo>
                      <a:pt x="8083018" y="4266"/>
                    </a:lnTo>
                    <a:lnTo>
                      <a:pt x="12187542" y="6880649"/>
                    </a:lnTo>
                    <a:lnTo>
                      <a:pt x="4071657" y="68821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sp>
            <p:nvSpPr>
              <p:cNvPr id="48" name="Title 2">
                <a:extLst>
                  <a:ext uri="{FF2B5EF4-FFF2-40B4-BE49-F238E27FC236}">
                    <a16:creationId xmlns:a16="http://schemas.microsoft.com/office/drawing/2014/main" id="{2B6B3668-3135-4395-9CD1-06253B66488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971413" y="11220"/>
                <a:ext cx="3976242" cy="179070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135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4800" b="1" dirty="0">
                    <a:solidFill>
                      <a:schemeClr val="bg1"/>
                    </a:solidFill>
                    <a:latin typeface="Oswald" panose="02000503000000000000" pitchFamily="2" charset="0"/>
                  </a:rPr>
                  <a:t>HR ANALYTICS</a:t>
                </a:r>
              </a:p>
            </p:txBody>
          </p:sp>
          <p:sp>
            <p:nvSpPr>
              <p:cNvPr id="49" name="Rectangle : coins arrondis 48">
                <a:extLst>
                  <a:ext uri="{FF2B5EF4-FFF2-40B4-BE49-F238E27FC236}">
                    <a16:creationId xmlns:a16="http://schemas.microsoft.com/office/drawing/2014/main" id="{21F7FD49-5C38-4E98-ACC1-12B4832D779D}"/>
                  </a:ext>
                </a:extLst>
              </p:cNvPr>
              <p:cNvSpPr/>
              <p:nvPr/>
            </p:nvSpPr>
            <p:spPr>
              <a:xfrm>
                <a:off x="5595711" y="1734365"/>
                <a:ext cx="3502125" cy="683228"/>
              </a:xfrm>
              <a:prstGeom prst="roundRect">
                <a:avLst/>
              </a:prstGeom>
              <a:solidFill>
                <a:srgbClr val="D9DCE3"/>
              </a:solidFill>
              <a:ln>
                <a:solidFill>
                  <a:schemeClr val="accent1">
                    <a:shade val="50000"/>
                  </a:schemeClr>
                </a:solidFill>
              </a:ln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76200" dir="13500000" sy="23000" kx="1200000" algn="br" rotWithShape="0">
                  <a:prstClr val="black">
                    <a:alpha val="20000"/>
                  </a:prstClr>
                </a:outerShdw>
                <a:softEdge rad="12700"/>
              </a:effectLst>
              <a:scene3d>
                <a:camera prst="orthographicFront"/>
                <a:lightRig rig="threePt" dir="t"/>
              </a:scene3d>
              <a:sp3d>
                <a:bevelT/>
                <a:bevelB prst="relaxedInse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sp>
            <p:nvSpPr>
              <p:cNvPr id="50" name="Rectangle : coins arrondis 49">
                <a:extLst>
                  <a:ext uri="{FF2B5EF4-FFF2-40B4-BE49-F238E27FC236}">
                    <a16:creationId xmlns:a16="http://schemas.microsoft.com/office/drawing/2014/main" id="{6B51C382-22CC-4E0B-8ECA-F555F88839B2}"/>
                  </a:ext>
                </a:extLst>
              </p:cNvPr>
              <p:cNvSpPr/>
              <p:nvPr/>
            </p:nvSpPr>
            <p:spPr>
              <a:xfrm>
                <a:off x="5889171" y="2785164"/>
                <a:ext cx="3502125" cy="683228"/>
              </a:xfrm>
              <a:prstGeom prst="roundRect">
                <a:avLst/>
              </a:prstGeom>
              <a:solidFill>
                <a:srgbClr val="D9DCE3"/>
              </a:solidFill>
              <a:ln>
                <a:solidFill>
                  <a:schemeClr val="accent1">
                    <a:shade val="50000"/>
                  </a:schemeClr>
                </a:solidFill>
              </a:ln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76200" dir="13500000" sy="23000" kx="1200000" algn="br" rotWithShape="0">
                  <a:prstClr val="black">
                    <a:alpha val="20000"/>
                  </a:prstClr>
                </a:outerShdw>
                <a:softEdge rad="12700"/>
              </a:effectLst>
              <a:scene3d>
                <a:camera prst="orthographicFront"/>
                <a:lightRig rig="threePt" dir="t"/>
              </a:scene3d>
              <a:sp3d>
                <a:bevelT/>
                <a:bevelB prst="relaxedInse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sp>
            <p:nvSpPr>
              <p:cNvPr id="51" name="Rectangle : coins arrondis 50">
                <a:extLst>
                  <a:ext uri="{FF2B5EF4-FFF2-40B4-BE49-F238E27FC236}">
                    <a16:creationId xmlns:a16="http://schemas.microsoft.com/office/drawing/2014/main" id="{127023D4-C553-453F-8C26-B244B41180F5}"/>
                  </a:ext>
                </a:extLst>
              </p:cNvPr>
              <p:cNvSpPr/>
              <p:nvPr/>
            </p:nvSpPr>
            <p:spPr>
              <a:xfrm>
                <a:off x="6189199" y="3853188"/>
                <a:ext cx="3502125" cy="683228"/>
              </a:xfrm>
              <a:prstGeom prst="roundRect">
                <a:avLst/>
              </a:prstGeom>
              <a:solidFill>
                <a:srgbClr val="D9DCE3"/>
              </a:solidFill>
              <a:ln>
                <a:solidFill>
                  <a:schemeClr val="accent1">
                    <a:shade val="50000"/>
                  </a:schemeClr>
                </a:solidFill>
              </a:ln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76200" dir="13500000" sy="23000" kx="1200000" algn="br" rotWithShape="0">
                  <a:prstClr val="black">
                    <a:alpha val="20000"/>
                  </a:prstClr>
                </a:outerShdw>
                <a:softEdge rad="12700"/>
              </a:effectLst>
              <a:scene3d>
                <a:camera prst="orthographicFront"/>
                <a:lightRig rig="threePt" dir="t"/>
              </a:scene3d>
              <a:sp3d>
                <a:bevelT/>
                <a:bevelB prst="relaxedInse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sp>
            <p:nvSpPr>
              <p:cNvPr id="52" name="Rectangle : coins arrondis 51">
                <a:extLst>
                  <a:ext uri="{FF2B5EF4-FFF2-40B4-BE49-F238E27FC236}">
                    <a16:creationId xmlns:a16="http://schemas.microsoft.com/office/drawing/2014/main" id="{2C9552F8-3DFC-4A99-A1F3-BA6FC6A6BDE5}"/>
                  </a:ext>
                </a:extLst>
              </p:cNvPr>
              <p:cNvSpPr/>
              <p:nvPr/>
            </p:nvSpPr>
            <p:spPr>
              <a:xfrm>
                <a:off x="6482659" y="4903987"/>
                <a:ext cx="3502125" cy="683228"/>
              </a:xfrm>
              <a:prstGeom prst="roundRect">
                <a:avLst/>
              </a:prstGeom>
              <a:solidFill>
                <a:srgbClr val="D9DCE3"/>
              </a:solidFill>
              <a:ln>
                <a:solidFill>
                  <a:schemeClr val="accent1">
                    <a:shade val="50000"/>
                  </a:schemeClr>
                </a:solidFill>
              </a:ln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76200" dir="13500000" sy="23000" kx="1200000" algn="br" rotWithShape="0">
                  <a:prstClr val="black">
                    <a:alpha val="20000"/>
                  </a:prstClr>
                </a:outerShdw>
                <a:softEdge rad="12700"/>
              </a:effectLst>
              <a:scene3d>
                <a:camera prst="orthographicFront"/>
                <a:lightRig rig="threePt" dir="t"/>
              </a:scene3d>
              <a:sp3d>
                <a:bevelT/>
                <a:bevelB prst="relaxedInse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</p:grpSp>
        <p:grpSp>
          <p:nvGrpSpPr>
            <p:cNvPr id="41" name="Groupe 40">
              <a:extLst>
                <a:ext uri="{FF2B5EF4-FFF2-40B4-BE49-F238E27FC236}">
                  <a16:creationId xmlns:a16="http://schemas.microsoft.com/office/drawing/2014/main" id="{620E6647-BA94-433C-AA2E-6A9CFF660E8C}"/>
                </a:ext>
              </a:extLst>
            </p:cNvPr>
            <p:cNvGrpSpPr/>
            <p:nvPr/>
          </p:nvGrpSpPr>
          <p:grpSpPr>
            <a:xfrm>
              <a:off x="6790400" y="1213633"/>
              <a:ext cx="1797685" cy="236257"/>
              <a:chOff x="5261626" y="1270785"/>
              <a:chExt cx="1797685" cy="236257"/>
            </a:xfrm>
          </p:grpSpPr>
          <p:sp>
            <p:nvSpPr>
              <p:cNvPr id="45" name="Freeform: Shape 40">
                <a:extLst>
                  <a:ext uri="{FF2B5EF4-FFF2-40B4-BE49-F238E27FC236}">
                    <a16:creationId xmlns:a16="http://schemas.microsoft.com/office/drawing/2014/main" id="{BE84A283-BE7A-4E07-A2E5-B5D680AC05E5}"/>
                  </a:ext>
                </a:extLst>
              </p:cNvPr>
              <p:cNvSpPr/>
              <p:nvPr/>
            </p:nvSpPr>
            <p:spPr>
              <a:xfrm>
                <a:off x="5261626" y="1270785"/>
                <a:ext cx="1797685" cy="96009"/>
              </a:xfrm>
              <a:custGeom>
                <a:avLst/>
                <a:gdLst>
                  <a:gd name="connsiteX0" fmla="*/ 0 w 2779312"/>
                  <a:gd name="connsiteY0" fmla="*/ 0 h 95677"/>
                  <a:gd name="connsiteX1" fmla="*/ 2779312 w 2779312"/>
                  <a:gd name="connsiteY1" fmla="*/ 0 h 95677"/>
                  <a:gd name="connsiteX2" fmla="*/ 2779312 w 2779312"/>
                  <a:gd name="connsiteY2" fmla="*/ 95677 h 95677"/>
                  <a:gd name="connsiteX3" fmla="*/ 40539 w 2779312"/>
                  <a:gd name="connsiteY3" fmla="*/ 95677 h 956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79312" h="95677">
                    <a:moveTo>
                      <a:pt x="0" y="0"/>
                    </a:moveTo>
                    <a:lnTo>
                      <a:pt x="2779312" y="0"/>
                    </a:lnTo>
                    <a:lnTo>
                      <a:pt x="2779312" y="95677"/>
                    </a:lnTo>
                    <a:lnTo>
                      <a:pt x="40539" y="95677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1350" dirty="0"/>
              </a:p>
            </p:txBody>
          </p:sp>
          <p:sp>
            <p:nvSpPr>
              <p:cNvPr id="46" name="Freeform: Shape 41">
                <a:extLst>
                  <a:ext uri="{FF2B5EF4-FFF2-40B4-BE49-F238E27FC236}">
                    <a16:creationId xmlns:a16="http://schemas.microsoft.com/office/drawing/2014/main" id="{F1EE25BF-5816-49D7-BB9C-87014CD2307B}"/>
                  </a:ext>
                </a:extLst>
              </p:cNvPr>
              <p:cNvSpPr/>
              <p:nvPr/>
            </p:nvSpPr>
            <p:spPr>
              <a:xfrm>
                <a:off x="5299928" y="1411033"/>
                <a:ext cx="813762" cy="96009"/>
              </a:xfrm>
              <a:custGeom>
                <a:avLst/>
                <a:gdLst>
                  <a:gd name="connsiteX0" fmla="*/ 0 w 1258118"/>
                  <a:gd name="connsiteY0" fmla="*/ 0 h 95677"/>
                  <a:gd name="connsiteX1" fmla="*/ 1258118 w 1258118"/>
                  <a:gd name="connsiteY1" fmla="*/ 0 h 95677"/>
                  <a:gd name="connsiteX2" fmla="*/ 1258118 w 1258118"/>
                  <a:gd name="connsiteY2" fmla="*/ 95677 h 95677"/>
                  <a:gd name="connsiteX3" fmla="*/ 40539 w 1258118"/>
                  <a:gd name="connsiteY3" fmla="*/ 95677 h 956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58118" h="95677">
                    <a:moveTo>
                      <a:pt x="0" y="0"/>
                    </a:moveTo>
                    <a:lnTo>
                      <a:pt x="1258118" y="0"/>
                    </a:lnTo>
                    <a:lnTo>
                      <a:pt x="1258118" y="95677"/>
                    </a:lnTo>
                    <a:lnTo>
                      <a:pt x="40539" y="95677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1350" dirty="0"/>
              </a:p>
            </p:txBody>
          </p:sp>
        </p:grpSp>
        <p:sp>
          <p:nvSpPr>
            <p:cNvPr id="42" name="Freeform: Shape 78">
              <a:extLst>
                <a:ext uri="{FF2B5EF4-FFF2-40B4-BE49-F238E27FC236}">
                  <a16:creationId xmlns:a16="http://schemas.microsoft.com/office/drawing/2014/main" id="{5FC409E4-6B62-4C3D-9A03-205B4A576DB1}"/>
                </a:ext>
              </a:extLst>
            </p:cNvPr>
            <p:cNvSpPr/>
            <p:nvPr/>
          </p:nvSpPr>
          <p:spPr>
            <a:xfrm rot="480000">
              <a:off x="5947489" y="151746"/>
              <a:ext cx="2885001" cy="6570349"/>
            </a:xfrm>
            <a:custGeom>
              <a:avLst/>
              <a:gdLst>
                <a:gd name="connsiteX0" fmla="*/ 0 w 3081402"/>
                <a:gd name="connsiteY0" fmla="*/ 0 h 5123145"/>
                <a:gd name="connsiteX1" fmla="*/ 3081402 w 3081402"/>
                <a:gd name="connsiteY1" fmla="*/ 3081402 h 5123145"/>
                <a:gd name="connsiteX2" fmla="*/ 3081402 w 3081402"/>
                <a:gd name="connsiteY2" fmla="*/ 5123145 h 5123145"/>
                <a:gd name="connsiteX0" fmla="*/ 0 w 3081402"/>
                <a:gd name="connsiteY0" fmla="*/ 0 h 5123145"/>
                <a:gd name="connsiteX1" fmla="*/ 3081402 w 3081402"/>
                <a:gd name="connsiteY1" fmla="*/ 5123145 h 5123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81402" h="5123145">
                  <a:moveTo>
                    <a:pt x="0" y="0"/>
                  </a:moveTo>
                  <a:lnTo>
                    <a:pt x="3081402" y="5123145"/>
                  </a:lnTo>
                </a:path>
              </a:pathLst>
            </a:custGeom>
            <a:solidFill>
              <a:schemeClr val="bg2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43" name="Freeform: Shape 79">
              <a:extLst>
                <a:ext uri="{FF2B5EF4-FFF2-40B4-BE49-F238E27FC236}">
                  <a16:creationId xmlns:a16="http://schemas.microsoft.com/office/drawing/2014/main" id="{10F4AF2D-B91D-422C-8788-8EB594BB0EEA}"/>
                </a:ext>
              </a:extLst>
            </p:cNvPr>
            <p:cNvSpPr/>
            <p:nvPr/>
          </p:nvSpPr>
          <p:spPr>
            <a:xfrm rot="480000">
              <a:off x="6115116" y="41233"/>
              <a:ext cx="1086389" cy="2451656"/>
            </a:xfrm>
            <a:custGeom>
              <a:avLst/>
              <a:gdLst>
                <a:gd name="connsiteX0" fmla="*/ 0 w 891039"/>
                <a:gd name="connsiteY0" fmla="*/ 0 h 1485066"/>
                <a:gd name="connsiteX1" fmla="*/ 891039 w 891039"/>
                <a:gd name="connsiteY1" fmla="*/ 1485066 h 1485066"/>
                <a:gd name="connsiteX2" fmla="*/ 891039 w 891039"/>
                <a:gd name="connsiteY2" fmla="*/ 1485066 h 1485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1039" h="1485066">
                  <a:moveTo>
                    <a:pt x="0" y="0"/>
                  </a:moveTo>
                  <a:lnTo>
                    <a:pt x="891039" y="1485066"/>
                  </a:lnTo>
                  <a:lnTo>
                    <a:pt x="891039" y="1485066"/>
                  </a:lnTo>
                </a:path>
              </a:pathLst>
            </a:custGeom>
            <a:solidFill>
              <a:schemeClr val="bg2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44" name="ZoneTexte 43">
              <a:extLst>
                <a:ext uri="{FF2B5EF4-FFF2-40B4-BE49-F238E27FC236}">
                  <a16:creationId xmlns:a16="http://schemas.microsoft.com/office/drawing/2014/main" id="{03A23E77-C0EC-4783-9AA8-48D31D811CE3}"/>
                </a:ext>
              </a:extLst>
            </p:cNvPr>
            <p:cNvSpPr txBox="1"/>
            <p:nvPr/>
          </p:nvSpPr>
          <p:spPr>
            <a:xfrm>
              <a:off x="8302386" y="6499694"/>
              <a:ext cx="342637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  <a:latin typeface="Oswald" panose="02000503000000000000" pitchFamily="2" charset="0"/>
                </a:rPr>
                <a:t>Dibassi@hotmail.com</a:t>
              </a:r>
            </a:p>
          </p:txBody>
        </p:sp>
      </p:grpSp>
      <p:pic>
        <p:nvPicPr>
          <p:cNvPr id="53" name="Image 52" descr="Une image contenant dessin&#10;&#10;Description générée automatiquement">
            <a:extLst>
              <a:ext uri="{FF2B5EF4-FFF2-40B4-BE49-F238E27FC236}">
                <a16:creationId xmlns:a16="http://schemas.microsoft.com/office/drawing/2014/main" id="{54CC13F9-CEA3-451A-A73E-9E06C0E7AB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2" y="-17041"/>
            <a:ext cx="573608" cy="573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3737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e 2">
            <a:extLst>
              <a:ext uri="{FF2B5EF4-FFF2-40B4-BE49-F238E27FC236}">
                <a16:creationId xmlns:a16="http://schemas.microsoft.com/office/drawing/2014/main" id="{D67E01A1-4607-4145-B085-AE241AD4FFC4}"/>
              </a:ext>
            </a:extLst>
          </p:cNvPr>
          <p:cNvGrpSpPr/>
          <p:nvPr/>
        </p:nvGrpSpPr>
        <p:grpSpPr>
          <a:xfrm>
            <a:off x="20" y="-77714"/>
            <a:ext cx="12195804" cy="6968596"/>
            <a:chOff x="20" y="-77714"/>
            <a:chExt cx="12195804" cy="6968596"/>
          </a:xfrm>
        </p:grpSpPr>
        <p:pic>
          <p:nvPicPr>
            <p:cNvPr id="2" name="Picture Placeholder 5" descr="Une image contenant personne, homme, assis, table&#10;&#10;Description générée automatiquement">
              <a:extLst>
                <a:ext uri="{FF2B5EF4-FFF2-40B4-BE49-F238E27FC236}">
                  <a16:creationId xmlns:a16="http://schemas.microsoft.com/office/drawing/2014/main" id="{6C8E8DE7-F165-41FA-BD98-E73D0209A3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3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t="11575" r="2" b="13310"/>
            <a:stretch/>
          </p:blipFill>
          <p:spPr>
            <a:xfrm>
              <a:off x="20" y="-77714"/>
              <a:ext cx="12195804" cy="6968596"/>
            </a:xfrm>
            <a:custGeom>
              <a:avLst/>
              <a:gdLst>
                <a:gd name="connsiteX0" fmla="*/ 0 w 12195824"/>
                <a:gd name="connsiteY0" fmla="*/ 0 h 6893684"/>
                <a:gd name="connsiteX1" fmla="*/ 12195824 w 12195824"/>
                <a:gd name="connsiteY1" fmla="*/ 0 h 6893684"/>
                <a:gd name="connsiteX2" fmla="*/ 12195824 w 12195824"/>
                <a:gd name="connsiteY2" fmla="*/ 6893684 h 6893684"/>
                <a:gd name="connsiteX3" fmla="*/ 0 w 12195824"/>
                <a:gd name="connsiteY3" fmla="*/ 6893684 h 6893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95824" h="6893684">
                  <a:moveTo>
                    <a:pt x="0" y="0"/>
                  </a:moveTo>
                  <a:lnTo>
                    <a:pt x="12195824" y="0"/>
                  </a:lnTo>
                  <a:lnTo>
                    <a:pt x="12195824" y="6893684"/>
                  </a:lnTo>
                  <a:lnTo>
                    <a:pt x="0" y="6893684"/>
                  </a:lnTo>
                  <a:close/>
                </a:path>
              </a:pathLst>
            </a:custGeom>
            <a:solidFill>
              <a:srgbClr val="D9DCE3"/>
            </a:solidFill>
            <a:ln>
              <a:solidFill>
                <a:schemeClr val="accent1">
                  <a:shade val="50000"/>
                </a:schemeClr>
              </a:solidFill>
            </a:ln>
            <a:effectLst>
              <a:glow rad="63500">
                <a:schemeClr val="accent6">
                  <a:satMod val="175000"/>
                  <a:alpha val="40000"/>
                </a:schemeClr>
              </a:glow>
              <a:outerShdw blurRad="76200" dir="13500000" sy="23000" kx="1200000" algn="br" rotWithShape="0">
                <a:prstClr val="black">
                  <a:alpha val="20000"/>
                </a:prstClr>
              </a:outerShdw>
              <a:softEdge rad="12700"/>
            </a:effectLst>
            <a:scene3d>
              <a:camera prst="orthographicFront"/>
              <a:lightRig rig="threePt" dir="t"/>
            </a:scene3d>
            <a:sp3d>
              <a:bevelT/>
              <a:bevelB prst="relaxedInset"/>
            </a:sp3d>
          </p:spPr>
        </p:pic>
        <p:grpSp>
          <p:nvGrpSpPr>
            <p:cNvPr id="39" name="Groupe 38">
              <a:extLst>
                <a:ext uri="{FF2B5EF4-FFF2-40B4-BE49-F238E27FC236}">
                  <a16:creationId xmlns:a16="http://schemas.microsoft.com/office/drawing/2014/main" id="{63272787-0180-48BA-BF22-1035D4AEB2D7}"/>
                </a:ext>
              </a:extLst>
            </p:cNvPr>
            <p:cNvGrpSpPr/>
            <p:nvPr/>
          </p:nvGrpSpPr>
          <p:grpSpPr>
            <a:xfrm>
              <a:off x="5871620" y="-21617"/>
              <a:ext cx="6301517" cy="6895945"/>
              <a:chOff x="5947489" y="-21617"/>
              <a:chExt cx="6301517" cy="6895945"/>
            </a:xfrm>
          </p:grpSpPr>
          <p:grpSp>
            <p:nvGrpSpPr>
              <p:cNvPr id="40" name="Groupe 39">
                <a:extLst>
                  <a:ext uri="{FF2B5EF4-FFF2-40B4-BE49-F238E27FC236}">
                    <a16:creationId xmlns:a16="http://schemas.microsoft.com/office/drawing/2014/main" id="{EFE2D1CE-1864-44AE-9803-FB6ED0CD8C46}"/>
                  </a:ext>
                </a:extLst>
              </p:cNvPr>
              <p:cNvGrpSpPr/>
              <p:nvPr/>
            </p:nvGrpSpPr>
            <p:grpSpPr>
              <a:xfrm>
                <a:off x="6026873" y="-21617"/>
                <a:ext cx="6222133" cy="6895945"/>
                <a:chOff x="4462381" y="-21617"/>
                <a:chExt cx="6222133" cy="6895945"/>
              </a:xfrm>
            </p:grpSpPr>
            <p:sp>
              <p:nvSpPr>
                <p:cNvPr id="47" name="Rectangle 2">
                  <a:extLst>
                    <a:ext uri="{FF2B5EF4-FFF2-40B4-BE49-F238E27FC236}">
                      <a16:creationId xmlns:a16="http://schemas.microsoft.com/office/drawing/2014/main" id="{A24B5B62-1A01-4EEA-B009-276722625C34}"/>
                    </a:ext>
                  </a:extLst>
                </p:cNvPr>
                <p:cNvSpPr/>
                <p:nvPr/>
              </p:nvSpPr>
              <p:spPr>
                <a:xfrm>
                  <a:off x="4462381" y="-21617"/>
                  <a:ext cx="6222133" cy="6895945"/>
                </a:xfrm>
                <a:custGeom>
                  <a:avLst/>
                  <a:gdLst>
                    <a:gd name="connsiteX0" fmla="*/ 0 w 12138305"/>
                    <a:gd name="connsiteY0" fmla="*/ 0 h 6865844"/>
                    <a:gd name="connsiteX1" fmla="*/ 12138305 w 12138305"/>
                    <a:gd name="connsiteY1" fmla="*/ 0 h 6865844"/>
                    <a:gd name="connsiteX2" fmla="*/ 12138305 w 12138305"/>
                    <a:gd name="connsiteY2" fmla="*/ 6865844 h 6865844"/>
                    <a:gd name="connsiteX3" fmla="*/ 0 w 12138305"/>
                    <a:gd name="connsiteY3" fmla="*/ 6865844 h 6865844"/>
                    <a:gd name="connsiteX4" fmla="*/ 0 w 12138305"/>
                    <a:gd name="connsiteY4" fmla="*/ 0 h 6865844"/>
                    <a:gd name="connsiteX0" fmla="*/ 0 w 12138305"/>
                    <a:gd name="connsiteY0" fmla="*/ 44970 h 6910814"/>
                    <a:gd name="connsiteX1" fmla="*/ 8054883 w 12138305"/>
                    <a:gd name="connsiteY1" fmla="*/ 0 h 6910814"/>
                    <a:gd name="connsiteX2" fmla="*/ 12138305 w 12138305"/>
                    <a:gd name="connsiteY2" fmla="*/ 44970 h 6910814"/>
                    <a:gd name="connsiteX3" fmla="*/ 12138305 w 12138305"/>
                    <a:gd name="connsiteY3" fmla="*/ 6910814 h 6910814"/>
                    <a:gd name="connsiteX4" fmla="*/ 0 w 12138305"/>
                    <a:gd name="connsiteY4" fmla="*/ 6910814 h 6910814"/>
                    <a:gd name="connsiteX5" fmla="*/ 0 w 12138305"/>
                    <a:gd name="connsiteY5" fmla="*/ 44970 h 6910814"/>
                    <a:gd name="connsiteX0" fmla="*/ 0 w 12138305"/>
                    <a:gd name="connsiteY0" fmla="*/ 44970 h 6940445"/>
                    <a:gd name="connsiteX1" fmla="*/ 8054883 w 12138305"/>
                    <a:gd name="connsiteY1" fmla="*/ 0 h 6940445"/>
                    <a:gd name="connsiteX2" fmla="*/ 12138305 w 12138305"/>
                    <a:gd name="connsiteY2" fmla="*/ 44970 h 6940445"/>
                    <a:gd name="connsiteX3" fmla="*/ 12138305 w 12138305"/>
                    <a:gd name="connsiteY3" fmla="*/ 6910814 h 6940445"/>
                    <a:gd name="connsiteX4" fmla="*/ 4082490 w 12138305"/>
                    <a:gd name="connsiteY4" fmla="*/ 6940445 h 6940445"/>
                    <a:gd name="connsiteX5" fmla="*/ 0 w 12138305"/>
                    <a:gd name="connsiteY5" fmla="*/ 6910814 h 6940445"/>
                    <a:gd name="connsiteX6" fmla="*/ 0 w 12138305"/>
                    <a:gd name="connsiteY6" fmla="*/ 44970 h 6940445"/>
                    <a:gd name="connsiteX0" fmla="*/ 0 w 12138305"/>
                    <a:gd name="connsiteY0" fmla="*/ 44970 h 6940445"/>
                    <a:gd name="connsiteX1" fmla="*/ 8054883 w 12138305"/>
                    <a:gd name="connsiteY1" fmla="*/ 0 h 6940445"/>
                    <a:gd name="connsiteX2" fmla="*/ 12138305 w 12138305"/>
                    <a:gd name="connsiteY2" fmla="*/ 44970 h 6940445"/>
                    <a:gd name="connsiteX3" fmla="*/ 12138305 w 12138305"/>
                    <a:gd name="connsiteY3" fmla="*/ 6910814 h 6940445"/>
                    <a:gd name="connsiteX4" fmla="*/ 4082490 w 12138305"/>
                    <a:gd name="connsiteY4" fmla="*/ 6940445 h 6940445"/>
                    <a:gd name="connsiteX5" fmla="*/ 0 w 12138305"/>
                    <a:gd name="connsiteY5" fmla="*/ 44970 h 6940445"/>
                    <a:gd name="connsiteX0" fmla="*/ 0 w 12138305"/>
                    <a:gd name="connsiteY0" fmla="*/ 44970 h 6940445"/>
                    <a:gd name="connsiteX1" fmla="*/ 8054883 w 12138305"/>
                    <a:gd name="connsiteY1" fmla="*/ 0 h 6940445"/>
                    <a:gd name="connsiteX2" fmla="*/ 12138305 w 12138305"/>
                    <a:gd name="connsiteY2" fmla="*/ 6910814 h 6940445"/>
                    <a:gd name="connsiteX3" fmla="*/ 4082490 w 12138305"/>
                    <a:gd name="connsiteY3" fmla="*/ 6940445 h 6940445"/>
                    <a:gd name="connsiteX4" fmla="*/ 0 w 12138305"/>
                    <a:gd name="connsiteY4" fmla="*/ 44970 h 6940445"/>
                    <a:gd name="connsiteX0" fmla="*/ 0 w 12138305"/>
                    <a:gd name="connsiteY0" fmla="*/ 0 h 6895475"/>
                    <a:gd name="connsiteX1" fmla="*/ 8083018 w 12138305"/>
                    <a:gd name="connsiteY1" fmla="*/ 4266 h 6895475"/>
                    <a:gd name="connsiteX2" fmla="*/ 12138305 w 12138305"/>
                    <a:gd name="connsiteY2" fmla="*/ 6865844 h 6895475"/>
                    <a:gd name="connsiteX3" fmla="*/ 4082490 w 12138305"/>
                    <a:gd name="connsiteY3" fmla="*/ 6895475 h 6895475"/>
                    <a:gd name="connsiteX4" fmla="*/ 0 w 12138305"/>
                    <a:gd name="connsiteY4" fmla="*/ 0 h 6895475"/>
                    <a:gd name="connsiteX0" fmla="*/ 0 w 12138305"/>
                    <a:gd name="connsiteY0" fmla="*/ 0 h 6867339"/>
                    <a:gd name="connsiteX1" fmla="*/ 8083018 w 12138305"/>
                    <a:gd name="connsiteY1" fmla="*/ 4266 h 6867339"/>
                    <a:gd name="connsiteX2" fmla="*/ 12138305 w 12138305"/>
                    <a:gd name="connsiteY2" fmla="*/ 6865844 h 6867339"/>
                    <a:gd name="connsiteX3" fmla="*/ 4082490 w 12138305"/>
                    <a:gd name="connsiteY3" fmla="*/ 6867339 h 6867339"/>
                    <a:gd name="connsiteX4" fmla="*/ 0 w 12138305"/>
                    <a:gd name="connsiteY4" fmla="*/ 0 h 6867339"/>
                    <a:gd name="connsiteX0" fmla="*/ 0 w 12187542"/>
                    <a:gd name="connsiteY0" fmla="*/ 0 h 6867339"/>
                    <a:gd name="connsiteX1" fmla="*/ 8083018 w 12187542"/>
                    <a:gd name="connsiteY1" fmla="*/ 4266 h 6867339"/>
                    <a:gd name="connsiteX2" fmla="*/ 12187542 w 12187542"/>
                    <a:gd name="connsiteY2" fmla="*/ 6865844 h 6867339"/>
                    <a:gd name="connsiteX3" fmla="*/ 4082490 w 12187542"/>
                    <a:gd name="connsiteY3" fmla="*/ 6867339 h 6867339"/>
                    <a:gd name="connsiteX4" fmla="*/ 0 w 12187542"/>
                    <a:gd name="connsiteY4" fmla="*/ 0 h 6867339"/>
                    <a:gd name="connsiteX0" fmla="*/ 0 w 12187542"/>
                    <a:gd name="connsiteY0" fmla="*/ 0 h 6889545"/>
                    <a:gd name="connsiteX1" fmla="*/ 8083018 w 12187542"/>
                    <a:gd name="connsiteY1" fmla="*/ 4266 h 6889545"/>
                    <a:gd name="connsiteX2" fmla="*/ 12187542 w 12187542"/>
                    <a:gd name="connsiteY2" fmla="*/ 6865844 h 6889545"/>
                    <a:gd name="connsiteX3" fmla="*/ 4071657 w 12187542"/>
                    <a:gd name="connsiteY3" fmla="*/ 6889545 h 6889545"/>
                    <a:gd name="connsiteX4" fmla="*/ 0 w 12187542"/>
                    <a:gd name="connsiteY4" fmla="*/ 0 h 6889545"/>
                    <a:gd name="connsiteX0" fmla="*/ 0 w 12187542"/>
                    <a:gd name="connsiteY0" fmla="*/ 0 h 6882143"/>
                    <a:gd name="connsiteX1" fmla="*/ 8083018 w 12187542"/>
                    <a:gd name="connsiteY1" fmla="*/ 4266 h 6882143"/>
                    <a:gd name="connsiteX2" fmla="*/ 12187542 w 12187542"/>
                    <a:gd name="connsiteY2" fmla="*/ 6865844 h 6882143"/>
                    <a:gd name="connsiteX3" fmla="*/ 4071657 w 12187542"/>
                    <a:gd name="connsiteY3" fmla="*/ 6882143 h 6882143"/>
                    <a:gd name="connsiteX4" fmla="*/ 0 w 12187542"/>
                    <a:gd name="connsiteY4" fmla="*/ 0 h 6882143"/>
                    <a:gd name="connsiteX0" fmla="*/ 0 w 12187542"/>
                    <a:gd name="connsiteY0" fmla="*/ 0 h 6882143"/>
                    <a:gd name="connsiteX1" fmla="*/ 8083018 w 12187542"/>
                    <a:gd name="connsiteY1" fmla="*/ 4266 h 6882143"/>
                    <a:gd name="connsiteX2" fmla="*/ 12187542 w 12187542"/>
                    <a:gd name="connsiteY2" fmla="*/ 6880649 h 6882143"/>
                    <a:gd name="connsiteX3" fmla="*/ 4071657 w 12187542"/>
                    <a:gd name="connsiteY3" fmla="*/ 6882143 h 6882143"/>
                    <a:gd name="connsiteX4" fmla="*/ 0 w 12187542"/>
                    <a:gd name="connsiteY4" fmla="*/ 0 h 68821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187542" h="6882143">
                      <a:moveTo>
                        <a:pt x="0" y="0"/>
                      </a:moveTo>
                      <a:lnTo>
                        <a:pt x="8083018" y="4266"/>
                      </a:lnTo>
                      <a:lnTo>
                        <a:pt x="12187542" y="6880649"/>
                      </a:lnTo>
                      <a:lnTo>
                        <a:pt x="4071657" y="688214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/>
                </a:p>
              </p:txBody>
            </p:sp>
            <p:sp>
              <p:nvSpPr>
                <p:cNvPr id="48" name="Title 2">
                  <a:extLst>
                    <a:ext uri="{FF2B5EF4-FFF2-40B4-BE49-F238E27FC236}">
                      <a16:creationId xmlns:a16="http://schemas.microsoft.com/office/drawing/2014/main" id="{2B6B3668-3135-4395-9CD1-06253B664884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810027" y="572570"/>
                  <a:ext cx="4226102" cy="600250"/>
                </a:xfrm>
                <a:prstGeom prst="rect">
                  <a:avLst/>
                </a:prstGeom>
                <a:solidFill>
                  <a:schemeClr val="accent1">
                    <a:alpha val="0"/>
                  </a:schemeClr>
                </a:solidFill>
                <a:ln>
                  <a:noFill/>
                </a:ln>
                <a:effectLst>
                  <a:glow rad="266700">
                    <a:schemeClr val="accent1">
                      <a:satMod val="175000"/>
                      <a:alpha val="40000"/>
                    </a:schemeClr>
                  </a:glow>
                  <a:innerShdw blurRad="114300">
                    <a:prstClr val="black"/>
                  </a:innerShdw>
                  <a:softEdge rad="0"/>
                </a:effectLst>
                <a:scene3d>
                  <a:camera prst="orthographicFront"/>
                  <a:lightRig rig="sunrise" dir="t"/>
                </a:scene3d>
                <a:sp3d extrusionH="76200" prstMaterial="dkEdge">
                  <a:bevelT w="165100" prst="coolSlant"/>
                  <a:bevelB w="165100" prst="coolSlant"/>
                  <a:extrusionClr>
                    <a:schemeClr val="tx1"/>
                  </a:extrusionClr>
                </a:sp3d>
              </p:spPr>
              <p:txBody>
                <a:bodyPr vert="horz" lIns="91440" tIns="45720" rIns="91440" bIns="45720" rtlCol="0" anchor="ctr">
                  <a:noAutofit/>
                </a:bodyPr>
                <a:lstStyle>
                  <a:lvl1pPr algn="ctr" defTabSz="914400" rtl="0" eaLnBrk="1" latinLnBrk="0" hangingPunct="1">
                    <a:spcBef>
                      <a:spcPct val="0"/>
                    </a:spcBef>
                    <a:buNone/>
                    <a:defRPr sz="135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r>
                    <a:rPr lang="en-US" sz="4200" b="1" dirty="0">
                      <a:solidFill>
                        <a:schemeClr val="bg1"/>
                      </a:solidFill>
                      <a:latin typeface="Oswald" panose="02000503000000000000" pitchFamily="2" charset="0"/>
                    </a:rPr>
                    <a:t>DATA ANALYTICS</a:t>
                  </a:r>
                </a:p>
              </p:txBody>
            </p:sp>
            <p:sp>
              <p:nvSpPr>
                <p:cNvPr id="49" name="Rectangle : coins arrondis 48">
                  <a:extLst>
                    <a:ext uri="{FF2B5EF4-FFF2-40B4-BE49-F238E27FC236}">
                      <a16:creationId xmlns:a16="http://schemas.microsoft.com/office/drawing/2014/main" id="{21F7FD49-5C38-4E98-ACC1-12B4832D779D}"/>
                    </a:ext>
                  </a:extLst>
                </p:cNvPr>
                <p:cNvSpPr/>
                <p:nvPr/>
              </p:nvSpPr>
              <p:spPr>
                <a:xfrm>
                  <a:off x="5595711" y="1734365"/>
                  <a:ext cx="3502125" cy="683228"/>
                </a:xfrm>
                <a:prstGeom prst="roundRect">
                  <a:avLst/>
                </a:prstGeom>
                <a:solidFill>
                  <a:srgbClr val="D9DCE3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76200" dir="13500000" sy="23000" kx="1200000" algn="br" rotWithShape="0">
                    <a:prstClr val="black">
                      <a:alpha val="20000"/>
                    </a:prstClr>
                  </a:outerShdw>
                  <a:softEdge rad="12700"/>
                </a:effectLst>
                <a:scene3d>
                  <a:camera prst="orthographicFront"/>
                  <a:lightRig rig="threePt" dir="t"/>
                </a:scene3d>
                <a:sp3d>
                  <a:bevelT/>
                  <a:bevelB prst="relaxedInset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dirty="0"/>
                </a:p>
              </p:txBody>
            </p:sp>
            <p:sp>
              <p:nvSpPr>
                <p:cNvPr id="50" name="Rectangle : coins arrondis 49">
                  <a:extLst>
                    <a:ext uri="{FF2B5EF4-FFF2-40B4-BE49-F238E27FC236}">
                      <a16:creationId xmlns:a16="http://schemas.microsoft.com/office/drawing/2014/main" id="{6B51C382-22CC-4E0B-8ECA-F555F88839B2}"/>
                    </a:ext>
                  </a:extLst>
                </p:cNvPr>
                <p:cNvSpPr/>
                <p:nvPr/>
              </p:nvSpPr>
              <p:spPr>
                <a:xfrm>
                  <a:off x="5889171" y="2785164"/>
                  <a:ext cx="3502125" cy="683228"/>
                </a:xfrm>
                <a:prstGeom prst="roundRect">
                  <a:avLst/>
                </a:prstGeom>
                <a:solidFill>
                  <a:srgbClr val="D9DCE3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76200" dir="13500000" sy="23000" kx="1200000" algn="br" rotWithShape="0">
                    <a:prstClr val="black">
                      <a:alpha val="20000"/>
                    </a:prstClr>
                  </a:outerShdw>
                  <a:softEdge rad="12700"/>
                </a:effectLst>
                <a:scene3d>
                  <a:camera prst="orthographicFront"/>
                  <a:lightRig rig="threePt" dir="t"/>
                </a:scene3d>
                <a:sp3d>
                  <a:bevelT/>
                  <a:bevelB prst="relaxedInset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dirty="0"/>
                </a:p>
              </p:txBody>
            </p:sp>
            <p:sp>
              <p:nvSpPr>
                <p:cNvPr id="51" name="Rectangle : coins arrondis 50">
                  <a:extLst>
                    <a:ext uri="{FF2B5EF4-FFF2-40B4-BE49-F238E27FC236}">
                      <a16:creationId xmlns:a16="http://schemas.microsoft.com/office/drawing/2014/main" id="{127023D4-C553-453F-8C26-B244B41180F5}"/>
                    </a:ext>
                  </a:extLst>
                </p:cNvPr>
                <p:cNvSpPr/>
                <p:nvPr/>
              </p:nvSpPr>
              <p:spPr>
                <a:xfrm>
                  <a:off x="6189199" y="3853188"/>
                  <a:ext cx="3502125" cy="683228"/>
                </a:xfrm>
                <a:prstGeom prst="roundRect">
                  <a:avLst/>
                </a:prstGeom>
                <a:solidFill>
                  <a:srgbClr val="D9DCE3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76200" dir="13500000" sy="23000" kx="1200000" algn="br" rotWithShape="0">
                    <a:prstClr val="black">
                      <a:alpha val="20000"/>
                    </a:prstClr>
                  </a:outerShdw>
                  <a:softEdge rad="12700"/>
                </a:effectLst>
                <a:scene3d>
                  <a:camera prst="orthographicFront"/>
                  <a:lightRig rig="threePt" dir="t"/>
                </a:scene3d>
                <a:sp3d>
                  <a:bevelT/>
                  <a:bevelB prst="relaxedInset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dirty="0"/>
                </a:p>
              </p:txBody>
            </p:sp>
            <p:sp>
              <p:nvSpPr>
                <p:cNvPr id="52" name="Rectangle : coins arrondis 51">
                  <a:extLst>
                    <a:ext uri="{FF2B5EF4-FFF2-40B4-BE49-F238E27FC236}">
                      <a16:creationId xmlns:a16="http://schemas.microsoft.com/office/drawing/2014/main" id="{2C9552F8-3DFC-4A99-A1F3-BA6FC6A6BDE5}"/>
                    </a:ext>
                  </a:extLst>
                </p:cNvPr>
                <p:cNvSpPr/>
                <p:nvPr/>
              </p:nvSpPr>
              <p:spPr>
                <a:xfrm>
                  <a:off x="6482659" y="4903987"/>
                  <a:ext cx="3502125" cy="683228"/>
                </a:xfrm>
                <a:prstGeom prst="roundRect">
                  <a:avLst/>
                </a:prstGeom>
                <a:solidFill>
                  <a:srgbClr val="D9DCE3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76200" dir="13500000" sy="23000" kx="1200000" algn="br" rotWithShape="0">
                    <a:prstClr val="black">
                      <a:alpha val="20000"/>
                    </a:prstClr>
                  </a:outerShdw>
                  <a:softEdge rad="12700"/>
                </a:effectLst>
                <a:scene3d>
                  <a:camera prst="orthographicFront"/>
                  <a:lightRig rig="threePt" dir="t"/>
                </a:scene3d>
                <a:sp3d>
                  <a:bevelT/>
                  <a:bevelB prst="relaxedInset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dirty="0"/>
                </a:p>
              </p:txBody>
            </p:sp>
          </p:grpSp>
          <p:grpSp>
            <p:nvGrpSpPr>
              <p:cNvPr id="41" name="Groupe 40">
                <a:extLst>
                  <a:ext uri="{FF2B5EF4-FFF2-40B4-BE49-F238E27FC236}">
                    <a16:creationId xmlns:a16="http://schemas.microsoft.com/office/drawing/2014/main" id="{620E6647-BA94-433C-AA2E-6A9CFF660E8C}"/>
                  </a:ext>
                </a:extLst>
              </p:cNvPr>
              <p:cNvGrpSpPr/>
              <p:nvPr/>
            </p:nvGrpSpPr>
            <p:grpSpPr>
              <a:xfrm>
                <a:off x="6790400" y="1213633"/>
                <a:ext cx="1797685" cy="236257"/>
                <a:chOff x="5261626" y="1270785"/>
                <a:chExt cx="1797685" cy="236257"/>
              </a:xfrm>
            </p:grpSpPr>
            <p:sp>
              <p:nvSpPr>
                <p:cNvPr id="45" name="Freeform: Shape 40">
                  <a:extLst>
                    <a:ext uri="{FF2B5EF4-FFF2-40B4-BE49-F238E27FC236}">
                      <a16:creationId xmlns:a16="http://schemas.microsoft.com/office/drawing/2014/main" id="{BE84A283-BE7A-4E07-A2E5-B5D680AC05E5}"/>
                    </a:ext>
                  </a:extLst>
                </p:cNvPr>
                <p:cNvSpPr/>
                <p:nvPr/>
              </p:nvSpPr>
              <p:spPr>
                <a:xfrm>
                  <a:off x="5261626" y="1270785"/>
                  <a:ext cx="1797685" cy="96009"/>
                </a:xfrm>
                <a:custGeom>
                  <a:avLst/>
                  <a:gdLst>
                    <a:gd name="connsiteX0" fmla="*/ 0 w 2779312"/>
                    <a:gd name="connsiteY0" fmla="*/ 0 h 95677"/>
                    <a:gd name="connsiteX1" fmla="*/ 2779312 w 2779312"/>
                    <a:gd name="connsiteY1" fmla="*/ 0 h 95677"/>
                    <a:gd name="connsiteX2" fmla="*/ 2779312 w 2779312"/>
                    <a:gd name="connsiteY2" fmla="*/ 95677 h 95677"/>
                    <a:gd name="connsiteX3" fmla="*/ 40539 w 2779312"/>
                    <a:gd name="connsiteY3" fmla="*/ 95677 h 956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779312" h="95677">
                      <a:moveTo>
                        <a:pt x="0" y="0"/>
                      </a:moveTo>
                      <a:lnTo>
                        <a:pt x="2779312" y="0"/>
                      </a:lnTo>
                      <a:lnTo>
                        <a:pt x="2779312" y="95677"/>
                      </a:lnTo>
                      <a:lnTo>
                        <a:pt x="40539" y="95677"/>
                      </a:lnTo>
                      <a:close/>
                    </a:path>
                  </a:pathLst>
                </a:cu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sz="1350" dirty="0"/>
                </a:p>
              </p:txBody>
            </p:sp>
            <p:sp>
              <p:nvSpPr>
                <p:cNvPr id="46" name="Freeform: Shape 41">
                  <a:extLst>
                    <a:ext uri="{FF2B5EF4-FFF2-40B4-BE49-F238E27FC236}">
                      <a16:creationId xmlns:a16="http://schemas.microsoft.com/office/drawing/2014/main" id="{F1EE25BF-5816-49D7-BB9C-87014CD2307B}"/>
                    </a:ext>
                  </a:extLst>
                </p:cNvPr>
                <p:cNvSpPr/>
                <p:nvPr/>
              </p:nvSpPr>
              <p:spPr>
                <a:xfrm>
                  <a:off x="5299928" y="1411033"/>
                  <a:ext cx="813762" cy="96009"/>
                </a:xfrm>
                <a:custGeom>
                  <a:avLst/>
                  <a:gdLst>
                    <a:gd name="connsiteX0" fmla="*/ 0 w 1258118"/>
                    <a:gd name="connsiteY0" fmla="*/ 0 h 95677"/>
                    <a:gd name="connsiteX1" fmla="*/ 1258118 w 1258118"/>
                    <a:gd name="connsiteY1" fmla="*/ 0 h 95677"/>
                    <a:gd name="connsiteX2" fmla="*/ 1258118 w 1258118"/>
                    <a:gd name="connsiteY2" fmla="*/ 95677 h 95677"/>
                    <a:gd name="connsiteX3" fmla="*/ 40539 w 1258118"/>
                    <a:gd name="connsiteY3" fmla="*/ 95677 h 956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58118" h="95677">
                      <a:moveTo>
                        <a:pt x="0" y="0"/>
                      </a:moveTo>
                      <a:lnTo>
                        <a:pt x="1258118" y="0"/>
                      </a:lnTo>
                      <a:lnTo>
                        <a:pt x="1258118" y="95677"/>
                      </a:lnTo>
                      <a:lnTo>
                        <a:pt x="40539" y="95677"/>
                      </a:lnTo>
                      <a:close/>
                    </a:path>
                  </a:pathLst>
                </a:cu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sz="1350" dirty="0"/>
                </a:p>
              </p:txBody>
            </p:sp>
          </p:grpSp>
          <p:sp>
            <p:nvSpPr>
              <p:cNvPr id="42" name="Freeform: Shape 78">
                <a:extLst>
                  <a:ext uri="{FF2B5EF4-FFF2-40B4-BE49-F238E27FC236}">
                    <a16:creationId xmlns:a16="http://schemas.microsoft.com/office/drawing/2014/main" id="{5FC409E4-6B62-4C3D-9A03-205B4A576DB1}"/>
                  </a:ext>
                </a:extLst>
              </p:cNvPr>
              <p:cNvSpPr/>
              <p:nvPr/>
            </p:nvSpPr>
            <p:spPr>
              <a:xfrm rot="480000">
                <a:off x="5947489" y="151746"/>
                <a:ext cx="2885001" cy="6570349"/>
              </a:xfrm>
              <a:custGeom>
                <a:avLst/>
                <a:gdLst>
                  <a:gd name="connsiteX0" fmla="*/ 0 w 3081402"/>
                  <a:gd name="connsiteY0" fmla="*/ 0 h 5123145"/>
                  <a:gd name="connsiteX1" fmla="*/ 3081402 w 3081402"/>
                  <a:gd name="connsiteY1" fmla="*/ 3081402 h 5123145"/>
                  <a:gd name="connsiteX2" fmla="*/ 3081402 w 3081402"/>
                  <a:gd name="connsiteY2" fmla="*/ 5123145 h 5123145"/>
                  <a:gd name="connsiteX0" fmla="*/ 0 w 3081402"/>
                  <a:gd name="connsiteY0" fmla="*/ 0 h 5123145"/>
                  <a:gd name="connsiteX1" fmla="*/ 3081402 w 3081402"/>
                  <a:gd name="connsiteY1" fmla="*/ 5123145 h 51231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081402" h="5123145">
                    <a:moveTo>
                      <a:pt x="0" y="0"/>
                    </a:moveTo>
                    <a:lnTo>
                      <a:pt x="3081402" y="5123145"/>
                    </a:lnTo>
                  </a:path>
                </a:pathLst>
              </a:custGeom>
              <a:solidFill>
                <a:schemeClr val="bg2"/>
              </a:solidFill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sp>
            <p:nvSpPr>
              <p:cNvPr id="43" name="Freeform: Shape 79">
                <a:extLst>
                  <a:ext uri="{FF2B5EF4-FFF2-40B4-BE49-F238E27FC236}">
                    <a16:creationId xmlns:a16="http://schemas.microsoft.com/office/drawing/2014/main" id="{10F4AF2D-B91D-422C-8788-8EB594BB0EEA}"/>
                  </a:ext>
                </a:extLst>
              </p:cNvPr>
              <p:cNvSpPr/>
              <p:nvPr/>
            </p:nvSpPr>
            <p:spPr>
              <a:xfrm rot="480000">
                <a:off x="6115116" y="41233"/>
                <a:ext cx="1086389" cy="2451656"/>
              </a:xfrm>
              <a:custGeom>
                <a:avLst/>
                <a:gdLst>
                  <a:gd name="connsiteX0" fmla="*/ 0 w 891039"/>
                  <a:gd name="connsiteY0" fmla="*/ 0 h 1485066"/>
                  <a:gd name="connsiteX1" fmla="*/ 891039 w 891039"/>
                  <a:gd name="connsiteY1" fmla="*/ 1485066 h 1485066"/>
                  <a:gd name="connsiteX2" fmla="*/ 891039 w 891039"/>
                  <a:gd name="connsiteY2" fmla="*/ 1485066 h 14850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91039" h="1485066">
                    <a:moveTo>
                      <a:pt x="0" y="0"/>
                    </a:moveTo>
                    <a:lnTo>
                      <a:pt x="891039" y="1485066"/>
                    </a:lnTo>
                    <a:lnTo>
                      <a:pt x="891039" y="1485066"/>
                    </a:lnTo>
                  </a:path>
                </a:pathLst>
              </a:custGeom>
              <a:solidFill>
                <a:schemeClr val="bg2"/>
              </a:solidFill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sp>
            <p:nvSpPr>
              <p:cNvPr id="44" name="ZoneTexte 43">
                <a:extLst>
                  <a:ext uri="{FF2B5EF4-FFF2-40B4-BE49-F238E27FC236}">
                    <a16:creationId xmlns:a16="http://schemas.microsoft.com/office/drawing/2014/main" id="{03A23E77-C0EC-4783-9AA8-48D31D811CE3}"/>
                  </a:ext>
                </a:extLst>
              </p:cNvPr>
              <p:cNvSpPr txBox="1"/>
              <p:nvPr/>
            </p:nvSpPr>
            <p:spPr>
              <a:xfrm>
                <a:off x="8302386" y="6499694"/>
                <a:ext cx="342637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dirty="0">
                    <a:solidFill>
                      <a:schemeClr val="bg1"/>
                    </a:solidFill>
                    <a:latin typeface="Oswald" panose="02000503000000000000" pitchFamily="2" charset="0"/>
                  </a:rPr>
                  <a:t>Dibassi@hotmail.com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9370254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5730084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99280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4" descr="A picture containing indoor&#10;&#10;Description automatically generated">
            <a:extLst>
              <a:ext uri="{FF2B5EF4-FFF2-40B4-BE49-F238E27FC236}">
                <a16:creationId xmlns:a16="http://schemas.microsoft.com/office/drawing/2014/main" id="{F35C7C34-D8BA-4083-A425-E6641D58B42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10694" b="19212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</p:spPr>
      </p:pic>
      <p:grpSp>
        <p:nvGrpSpPr>
          <p:cNvPr id="4" name="Groupe 3">
            <a:extLst>
              <a:ext uri="{FF2B5EF4-FFF2-40B4-BE49-F238E27FC236}">
                <a16:creationId xmlns:a16="http://schemas.microsoft.com/office/drawing/2014/main" id="{3078036F-2A39-4E3E-A90E-EDA9782B607B}"/>
              </a:ext>
            </a:extLst>
          </p:cNvPr>
          <p:cNvGrpSpPr/>
          <p:nvPr/>
        </p:nvGrpSpPr>
        <p:grpSpPr>
          <a:xfrm>
            <a:off x="5947489" y="-21617"/>
            <a:ext cx="6301517" cy="6895945"/>
            <a:chOff x="5947489" y="-21617"/>
            <a:chExt cx="6301517" cy="6895945"/>
          </a:xfrm>
        </p:grpSpPr>
        <p:grpSp>
          <p:nvGrpSpPr>
            <p:cNvPr id="5" name="Groupe 4">
              <a:extLst>
                <a:ext uri="{FF2B5EF4-FFF2-40B4-BE49-F238E27FC236}">
                  <a16:creationId xmlns:a16="http://schemas.microsoft.com/office/drawing/2014/main" id="{9BD32E19-584B-4019-8351-3C0AE0B220AC}"/>
                </a:ext>
              </a:extLst>
            </p:cNvPr>
            <p:cNvGrpSpPr/>
            <p:nvPr/>
          </p:nvGrpSpPr>
          <p:grpSpPr>
            <a:xfrm>
              <a:off x="6026873" y="-21617"/>
              <a:ext cx="6222133" cy="6895945"/>
              <a:chOff x="4462381" y="-21617"/>
              <a:chExt cx="6222133" cy="6895945"/>
            </a:xfrm>
          </p:grpSpPr>
          <p:sp>
            <p:nvSpPr>
              <p:cNvPr id="12" name="Rectangle 2">
                <a:extLst>
                  <a:ext uri="{FF2B5EF4-FFF2-40B4-BE49-F238E27FC236}">
                    <a16:creationId xmlns:a16="http://schemas.microsoft.com/office/drawing/2014/main" id="{E489BB12-BAE6-4AB0-AA2F-D6A0E99F42AD}"/>
                  </a:ext>
                </a:extLst>
              </p:cNvPr>
              <p:cNvSpPr/>
              <p:nvPr/>
            </p:nvSpPr>
            <p:spPr>
              <a:xfrm>
                <a:off x="4462381" y="-21617"/>
                <a:ext cx="6222133" cy="6895945"/>
              </a:xfrm>
              <a:custGeom>
                <a:avLst/>
                <a:gdLst>
                  <a:gd name="connsiteX0" fmla="*/ 0 w 12138305"/>
                  <a:gd name="connsiteY0" fmla="*/ 0 h 6865844"/>
                  <a:gd name="connsiteX1" fmla="*/ 12138305 w 12138305"/>
                  <a:gd name="connsiteY1" fmla="*/ 0 h 6865844"/>
                  <a:gd name="connsiteX2" fmla="*/ 12138305 w 12138305"/>
                  <a:gd name="connsiteY2" fmla="*/ 6865844 h 6865844"/>
                  <a:gd name="connsiteX3" fmla="*/ 0 w 12138305"/>
                  <a:gd name="connsiteY3" fmla="*/ 6865844 h 6865844"/>
                  <a:gd name="connsiteX4" fmla="*/ 0 w 12138305"/>
                  <a:gd name="connsiteY4" fmla="*/ 0 h 6865844"/>
                  <a:gd name="connsiteX0" fmla="*/ 0 w 12138305"/>
                  <a:gd name="connsiteY0" fmla="*/ 44970 h 6910814"/>
                  <a:gd name="connsiteX1" fmla="*/ 8054883 w 12138305"/>
                  <a:gd name="connsiteY1" fmla="*/ 0 h 6910814"/>
                  <a:gd name="connsiteX2" fmla="*/ 12138305 w 12138305"/>
                  <a:gd name="connsiteY2" fmla="*/ 44970 h 6910814"/>
                  <a:gd name="connsiteX3" fmla="*/ 12138305 w 12138305"/>
                  <a:gd name="connsiteY3" fmla="*/ 6910814 h 6910814"/>
                  <a:gd name="connsiteX4" fmla="*/ 0 w 12138305"/>
                  <a:gd name="connsiteY4" fmla="*/ 6910814 h 6910814"/>
                  <a:gd name="connsiteX5" fmla="*/ 0 w 12138305"/>
                  <a:gd name="connsiteY5" fmla="*/ 44970 h 6910814"/>
                  <a:gd name="connsiteX0" fmla="*/ 0 w 12138305"/>
                  <a:gd name="connsiteY0" fmla="*/ 44970 h 6940445"/>
                  <a:gd name="connsiteX1" fmla="*/ 8054883 w 12138305"/>
                  <a:gd name="connsiteY1" fmla="*/ 0 h 6940445"/>
                  <a:gd name="connsiteX2" fmla="*/ 12138305 w 12138305"/>
                  <a:gd name="connsiteY2" fmla="*/ 44970 h 6940445"/>
                  <a:gd name="connsiteX3" fmla="*/ 12138305 w 12138305"/>
                  <a:gd name="connsiteY3" fmla="*/ 6910814 h 6940445"/>
                  <a:gd name="connsiteX4" fmla="*/ 4082490 w 12138305"/>
                  <a:gd name="connsiteY4" fmla="*/ 6940445 h 6940445"/>
                  <a:gd name="connsiteX5" fmla="*/ 0 w 12138305"/>
                  <a:gd name="connsiteY5" fmla="*/ 6910814 h 6940445"/>
                  <a:gd name="connsiteX6" fmla="*/ 0 w 12138305"/>
                  <a:gd name="connsiteY6" fmla="*/ 44970 h 6940445"/>
                  <a:gd name="connsiteX0" fmla="*/ 0 w 12138305"/>
                  <a:gd name="connsiteY0" fmla="*/ 44970 h 6940445"/>
                  <a:gd name="connsiteX1" fmla="*/ 8054883 w 12138305"/>
                  <a:gd name="connsiteY1" fmla="*/ 0 h 6940445"/>
                  <a:gd name="connsiteX2" fmla="*/ 12138305 w 12138305"/>
                  <a:gd name="connsiteY2" fmla="*/ 44970 h 6940445"/>
                  <a:gd name="connsiteX3" fmla="*/ 12138305 w 12138305"/>
                  <a:gd name="connsiteY3" fmla="*/ 6910814 h 6940445"/>
                  <a:gd name="connsiteX4" fmla="*/ 4082490 w 12138305"/>
                  <a:gd name="connsiteY4" fmla="*/ 6940445 h 6940445"/>
                  <a:gd name="connsiteX5" fmla="*/ 0 w 12138305"/>
                  <a:gd name="connsiteY5" fmla="*/ 44970 h 6940445"/>
                  <a:gd name="connsiteX0" fmla="*/ 0 w 12138305"/>
                  <a:gd name="connsiteY0" fmla="*/ 44970 h 6940445"/>
                  <a:gd name="connsiteX1" fmla="*/ 8054883 w 12138305"/>
                  <a:gd name="connsiteY1" fmla="*/ 0 h 6940445"/>
                  <a:gd name="connsiteX2" fmla="*/ 12138305 w 12138305"/>
                  <a:gd name="connsiteY2" fmla="*/ 6910814 h 6940445"/>
                  <a:gd name="connsiteX3" fmla="*/ 4082490 w 12138305"/>
                  <a:gd name="connsiteY3" fmla="*/ 6940445 h 6940445"/>
                  <a:gd name="connsiteX4" fmla="*/ 0 w 12138305"/>
                  <a:gd name="connsiteY4" fmla="*/ 44970 h 6940445"/>
                  <a:gd name="connsiteX0" fmla="*/ 0 w 12138305"/>
                  <a:gd name="connsiteY0" fmla="*/ 0 h 6895475"/>
                  <a:gd name="connsiteX1" fmla="*/ 8083018 w 12138305"/>
                  <a:gd name="connsiteY1" fmla="*/ 4266 h 6895475"/>
                  <a:gd name="connsiteX2" fmla="*/ 12138305 w 12138305"/>
                  <a:gd name="connsiteY2" fmla="*/ 6865844 h 6895475"/>
                  <a:gd name="connsiteX3" fmla="*/ 4082490 w 12138305"/>
                  <a:gd name="connsiteY3" fmla="*/ 6895475 h 6895475"/>
                  <a:gd name="connsiteX4" fmla="*/ 0 w 12138305"/>
                  <a:gd name="connsiteY4" fmla="*/ 0 h 6895475"/>
                  <a:gd name="connsiteX0" fmla="*/ 0 w 12138305"/>
                  <a:gd name="connsiteY0" fmla="*/ 0 h 6867339"/>
                  <a:gd name="connsiteX1" fmla="*/ 8083018 w 12138305"/>
                  <a:gd name="connsiteY1" fmla="*/ 4266 h 6867339"/>
                  <a:gd name="connsiteX2" fmla="*/ 12138305 w 12138305"/>
                  <a:gd name="connsiteY2" fmla="*/ 6865844 h 6867339"/>
                  <a:gd name="connsiteX3" fmla="*/ 4082490 w 12138305"/>
                  <a:gd name="connsiteY3" fmla="*/ 6867339 h 6867339"/>
                  <a:gd name="connsiteX4" fmla="*/ 0 w 12138305"/>
                  <a:gd name="connsiteY4" fmla="*/ 0 h 6867339"/>
                  <a:gd name="connsiteX0" fmla="*/ 0 w 12187542"/>
                  <a:gd name="connsiteY0" fmla="*/ 0 h 6867339"/>
                  <a:gd name="connsiteX1" fmla="*/ 8083018 w 12187542"/>
                  <a:gd name="connsiteY1" fmla="*/ 4266 h 6867339"/>
                  <a:gd name="connsiteX2" fmla="*/ 12187542 w 12187542"/>
                  <a:gd name="connsiteY2" fmla="*/ 6865844 h 6867339"/>
                  <a:gd name="connsiteX3" fmla="*/ 4082490 w 12187542"/>
                  <a:gd name="connsiteY3" fmla="*/ 6867339 h 6867339"/>
                  <a:gd name="connsiteX4" fmla="*/ 0 w 12187542"/>
                  <a:gd name="connsiteY4" fmla="*/ 0 h 6867339"/>
                  <a:gd name="connsiteX0" fmla="*/ 0 w 12187542"/>
                  <a:gd name="connsiteY0" fmla="*/ 0 h 6889545"/>
                  <a:gd name="connsiteX1" fmla="*/ 8083018 w 12187542"/>
                  <a:gd name="connsiteY1" fmla="*/ 4266 h 6889545"/>
                  <a:gd name="connsiteX2" fmla="*/ 12187542 w 12187542"/>
                  <a:gd name="connsiteY2" fmla="*/ 6865844 h 6889545"/>
                  <a:gd name="connsiteX3" fmla="*/ 4071657 w 12187542"/>
                  <a:gd name="connsiteY3" fmla="*/ 6889545 h 6889545"/>
                  <a:gd name="connsiteX4" fmla="*/ 0 w 12187542"/>
                  <a:gd name="connsiteY4" fmla="*/ 0 h 6889545"/>
                  <a:gd name="connsiteX0" fmla="*/ 0 w 12187542"/>
                  <a:gd name="connsiteY0" fmla="*/ 0 h 6882143"/>
                  <a:gd name="connsiteX1" fmla="*/ 8083018 w 12187542"/>
                  <a:gd name="connsiteY1" fmla="*/ 4266 h 6882143"/>
                  <a:gd name="connsiteX2" fmla="*/ 12187542 w 12187542"/>
                  <a:gd name="connsiteY2" fmla="*/ 6865844 h 6882143"/>
                  <a:gd name="connsiteX3" fmla="*/ 4071657 w 12187542"/>
                  <a:gd name="connsiteY3" fmla="*/ 6882143 h 6882143"/>
                  <a:gd name="connsiteX4" fmla="*/ 0 w 12187542"/>
                  <a:gd name="connsiteY4" fmla="*/ 0 h 6882143"/>
                  <a:gd name="connsiteX0" fmla="*/ 0 w 12187542"/>
                  <a:gd name="connsiteY0" fmla="*/ 0 h 6882143"/>
                  <a:gd name="connsiteX1" fmla="*/ 8083018 w 12187542"/>
                  <a:gd name="connsiteY1" fmla="*/ 4266 h 6882143"/>
                  <a:gd name="connsiteX2" fmla="*/ 12187542 w 12187542"/>
                  <a:gd name="connsiteY2" fmla="*/ 6880649 h 6882143"/>
                  <a:gd name="connsiteX3" fmla="*/ 4071657 w 12187542"/>
                  <a:gd name="connsiteY3" fmla="*/ 6882143 h 6882143"/>
                  <a:gd name="connsiteX4" fmla="*/ 0 w 12187542"/>
                  <a:gd name="connsiteY4" fmla="*/ 0 h 68821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187542" h="6882143">
                    <a:moveTo>
                      <a:pt x="0" y="0"/>
                    </a:moveTo>
                    <a:lnTo>
                      <a:pt x="8083018" y="4266"/>
                    </a:lnTo>
                    <a:lnTo>
                      <a:pt x="12187542" y="6880649"/>
                    </a:lnTo>
                    <a:lnTo>
                      <a:pt x="4071657" y="68821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sp>
            <p:nvSpPr>
              <p:cNvPr id="13" name="Title 2">
                <a:extLst>
                  <a:ext uri="{FF2B5EF4-FFF2-40B4-BE49-F238E27FC236}">
                    <a16:creationId xmlns:a16="http://schemas.microsoft.com/office/drawing/2014/main" id="{37500B9D-A01C-4753-BEB5-4ABD7243584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971413" y="11220"/>
                <a:ext cx="3976242" cy="179070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135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4800" dirty="0">
                    <a:solidFill>
                      <a:schemeClr val="bg1"/>
                    </a:solidFill>
                    <a:latin typeface="Oswald" panose="02000503000000000000" pitchFamily="2" charset="0"/>
                  </a:rPr>
                  <a:t>HR ANALYTICS</a:t>
                </a:r>
              </a:p>
            </p:txBody>
          </p:sp>
          <p:sp>
            <p:nvSpPr>
              <p:cNvPr id="14" name="Rectangle : coins arrondis 13">
                <a:extLst>
                  <a:ext uri="{FF2B5EF4-FFF2-40B4-BE49-F238E27FC236}">
                    <a16:creationId xmlns:a16="http://schemas.microsoft.com/office/drawing/2014/main" id="{9E262400-CA23-4EC7-A738-78B71361BDEF}"/>
                  </a:ext>
                </a:extLst>
              </p:cNvPr>
              <p:cNvSpPr/>
              <p:nvPr/>
            </p:nvSpPr>
            <p:spPr>
              <a:xfrm>
                <a:off x="5595711" y="1734365"/>
                <a:ext cx="3502125" cy="683228"/>
              </a:xfrm>
              <a:prstGeom prst="roundRect">
                <a:avLst/>
              </a:prstGeom>
              <a:solidFill>
                <a:srgbClr val="D9DCE3"/>
              </a:solidFill>
              <a:ln>
                <a:solidFill>
                  <a:schemeClr val="accent1">
                    <a:shade val="50000"/>
                  </a:schemeClr>
                </a:solidFill>
              </a:ln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76200" dir="13500000" sy="23000" kx="1200000" algn="br" rotWithShape="0">
                  <a:prstClr val="black">
                    <a:alpha val="20000"/>
                  </a:prstClr>
                </a:outerShdw>
                <a:softEdge rad="12700"/>
              </a:effectLst>
              <a:scene3d>
                <a:camera prst="orthographicFront"/>
                <a:lightRig rig="threePt" dir="t"/>
              </a:scene3d>
              <a:sp3d>
                <a:bevelT/>
                <a:bevelB prst="relaxedInse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sp>
            <p:nvSpPr>
              <p:cNvPr id="15" name="Rectangle : coins arrondis 14">
                <a:extLst>
                  <a:ext uri="{FF2B5EF4-FFF2-40B4-BE49-F238E27FC236}">
                    <a16:creationId xmlns:a16="http://schemas.microsoft.com/office/drawing/2014/main" id="{B1C5318E-622E-4415-AA76-9F413AB521F6}"/>
                  </a:ext>
                </a:extLst>
              </p:cNvPr>
              <p:cNvSpPr/>
              <p:nvPr/>
            </p:nvSpPr>
            <p:spPr>
              <a:xfrm>
                <a:off x="5889171" y="2785164"/>
                <a:ext cx="3502125" cy="683228"/>
              </a:xfrm>
              <a:prstGeom prst="roundRect">
                <a:avLst/>
              </a:prstGeom>
              <a:solidFill>
                <a:srgbClr val="D9DCE3"/>
              </a:solidFill>
              <a:ln>
                <a:solidFill>
                  <a:schemeClr val="accent1">
                    <a:shade val="50000"/>
                  </a:schemeClr>
                </a:solidFill>
              </a:ln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76200" dir="13500000" sy="23000" kx="1200000" algn="br" rotWithShape="0">
                  <a:prstClr val="black">
                    <a:alpha val="20000"/>
                  </a:prstClr>
                </a:outerShdw>
                <a:softEdge rad="12700"/>
              </a:effectLst>
              <a:scene3d>
                <a:camera prst="orthographicFront"/>
                <a:lightRig rig="threePt" dir="t"/>
              </a:scene3d>
              <a:sp3d>
                <a:bevelT/>
                <a:bevelB prst="relaxedInse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sp>
            <p:nvSpPr>
              <p:cNvPr id="16" name="Rectangle : coins arrondis 15">
                <a:extLst>
                  <a:ext uri="{FF2B5EF4-FFF2-40B4-BE49-F238E27FC236}">
                    <a16:creationId xmlns:a16="http://schemas.microsoft.com/office/drawing/2014/main" id="{861B6F08-CEC3-45DC-AC81-CDF2E37A8B64}"/>
                  </a:ext>
                </a:extLst>
              </p:cNvPr>
              <p:cNvSpPr/>
              <p:nvPr/>
            </p:nvSpPr>
            <p:spPr>
              <a:xfrm>
                <a:off x="6189199" y="3853188"/>
                <a:ext cx="3502125" cy="683228"/>
              </a:xfrm>
              <a:prstGeom prst="roundRect">
                <a:avLst/>
              </a:prstGeom>
              <a:solidFill>
                <a:srgbClr val="D9DCE3"/>
              </a:solidFill>
              <a:ln>
                <a:solidFill>
                  <a:schemeClr val="accent1">
                    <a:shade val="50000"/>
                  </a:schemeClr>
                </a:solidFill>
              </a:ln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76200" dir="13500000" sy="23000" kx="1200000" algn="br" rotWithShape="0">
                  <a:prstClr val="black">
                    <a:alpha val="20000"/>
                  </a:prstClr>
                </a:outerShdw>
                <a:softEdge rad="12700"/>
              </a:effectLst>
              <a:scene3d>
                <a:camera prst="orthographicFront"/>
                <a:lightRig rig="threePt" dir="t"/>
              </a:scene3d>
              <a:sp3d>
                <a:bevelT/>
                <a:bevelB prst="relaxedInse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sp>
            <p:nvSpPr>
              <p:cNvPr id="17" name="Rectangle : coins arrondis 16">
                <a:extLst>
                  <a:ext uri="{FF2B5EF4-FFF2-40B4-BE49-F238E27FC236}">
                    <a16:creationId xmlns:a16="http://schemas.microsoft.com/office/drawing/2014/main" id="{7E3B32E7-8794-4923-B41E-6CB6DCC06997}"/>
                  </a:ext>
                </a:extLst>
              </p:cNvPr>
              <p:cNvSpPr/>
              <p:nvPr/>
            </p:nvSpPr>
            <p:spPr>
              <a:xfrm>
                <a:off x="6482659" y="4903987"/>
                <a:ext cx="3502125" cy="683228"/>
              </a:xfrm>
              <a:prstGeom prst="roundRect">
                <a:avLst/>
              </a:prstGeom>
              <a:solidFill>
                <a:srgbClr val="D9DCE3"/>
              </a:solidFill>
              <a:ln>
                <a:solidFill>
                  <a:schemeClr val="accent1">
                    <a:shade val="50000"/>
                  </a:schemeClr>
                </a:solidFill>
              </a:ln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76200" dir="13500000" sy="23000" kx="1200000" algn="br" rotWithShape="0">
                  <a:prstClr val="black">
                    <a:alpha val="20000"/>
                  </a:prstClr>
                </a:outerShdw>
                <a:softEdge rad="12700"/>
              </a:effectLst>
              <a:scene3d>
                <a:camera prst="orthographicFront"/>
                <a:lightRig rig="threePt" dir="t"/>
              </a:scene3d>
              <a:sp3d>
                <a:bevelT/>
                <a:bevelB prst="relaxedInse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</p:grpSp>
        <p:grpSp>
          <p:nvGrpSpPr>
            <p:cNvPr id="6" name="Groupe 5">
              <a:extLst>
                <a:ext uri="{FF2B5EF4-FFF2-40B4-BE49-F238E27FC236}">
                  <a16:creationId xmlns:a16="http://schemas.microsoft.com/office/drawing/2014/main" id="{F863B4A2-02EA-4740-90F0-D89C9E8EE5C7}"/>
                </a:ext>
              </a:extLst>
            </p:cNvPr>
            <p:cNvGrpSpPr/>
            <p:nvPr/>
          </p:nvGrpSpPr>
          <p:grpSpPr>
            <a:xfrm>
              <a:off x="6790400" y="1213633"/>
              <a:ext cx="1797685" cy="236257"/>
              <a:chOff x="5261626" y="1270785"/>
              <a:chExt cx="1797685" cy="236257"/>
            </a:xfrm>
          </p:grpSpPr>
          <p:sp>
            <p:nvSpPr>
              <p:cNvPr id="10" name="Freeform: Shape 40">
                <a:extLst>
                  <a:ext uri="{FF2B5EF4-FFF2-40B4-BE49-F238E27FC236}">
                    <a16:creationId xmlns:a16="http://schemas.microsoft.com/office/drawing/2014/main" id="{8410868C-71A4-4728-930C-35CCDD58A376}"/>
                  </a:ext>
                </a:extLst>
              </p:cNvPr>
              <p:cNvSpPr/>
              <p:nvPr/>
            </p:nvSpPr>
            <p:spPr>
              <a:xfrm>
                <a:off x="5261626" y="1270785"/>
                <a:ext cx="1797685" cy="96009"/>
              </a:xfrm>
              <a:custGeom>
                <a:avLst/>
                <a:gdLst>
                  <a:gd name="connsiteX0" fmla="*/ 0 w 2779312"/>
                  <a:gd name="connsiteY0" fmla="*/ 0 h 95677"/>
                  <a:gd name="connsiteX1" fmla="*/ 2779312 w 2779312"/>
                  <a:gd name="connsiteY1" fmla="*/ 0 h 95677"/>
                  <a:gd name="connsiteX2" fmla="*/ 2779312 w 2779312"/>
                  <a:gd name="connsiteY2" fmla="*/ 95677 h 95677"/>
                  <a:gd name="connsiteX3" fmla="*/ 40539 w 2779312"/>
                  <a:gd name="connsiteY3" fmla="*/ 95677 h 956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79312" h="95677">
                    <a:moveTo>
                      <a:pt x="0" y="0"/>
                    </a:moveTo>
                    <a:lnTo>
                      <a:pt x="2779312" y="0"/>
                    </a:lnTo>
                    <a:lnTo>
                      <a:pt x="2779312" y="95677"/>
                    </a:lnTo>
                    <a:lnTo>
                      <a:pt x="40539" y="95677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1350" dirty="0"/>
              </a:p>
            </p:txBody>
          </p:sp>
          <p:sp>
            <p:nvSpPr>
              <p:cNvPr id="11" name="Freeform: Shape 41">
                <a:extLst>
                  <a:ext uri="{FF2B5EF4-FFF2-40B4-BE49-F238E27FC236}">
                    <a16:creationId xmlns:a16="http://schemas.microsoft.com/office/drawing/2014/main" id="{49CE24D8-8A7F-40F1-8E0B-CD2B842FD205}"/>
                  </a:ext>
                </a:extLst>
              </p:cNvPr>
              <p:cNvSpPr/>
              <p:nvPr/>
            </p:nvSpPr>
            <p:spPr>
              <a:xfrm>
                <a:off x="5299928" y="1411033"/>
                <a:ext cx="813762" cy="96009"/>
              </a:xfrm>
              <a:custGeom>
                <a:avLst/>
                <a:gdLst>
                  <a:gd name="connsiteX0" fmla="*/ 0 w 1258118"/>
                  <a:gd name="connsiteY0" fmla="*/ 0 h 95677"/>
                  <a:gd name="connsiteX1" fmla="*/ 1258118 w 1258118"/>
                  <a:gd name="connsiteY1" fmla="*/ 0 h 95677"/>
                  <a:gd name="connsiteX2" fmla="*/ 1258118 w 1258118"/>
                  <a:gd name="connsiteY2" fmla="*/ 95677 h 95677"/>
                  <a:gd name="connsiteX3" fmla="*/ 40539 w 1258118"/>
                  <a:gd name="connsiteY3" fmla="*/ 95677 h 956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58118" h="95677">
                    <a:moveTo>
                      <a:pt x="0" y="0"/>
                    </a:moveTo>
                    <a:lnTo>
                      <a:pt x="1258118" y="0"/>
                    </a:lnTo>
                    <a:lnTo>
                      <a:pt x="1258118" y="95677"/>
                    </a:lnTo>
                    <a:lnTo>
                      <a:pt x="40539" y="95677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1350" dirty="0"/>
              </a:p>
            </p:txBody>
          </p:sp>
        </p:grpSp>
        <p:sp>
          <p:nvSpPr>
            <p:cNvPr id="7" name="Freeform: Shape 78">
              <a:extLst>
                <a:ext uri="{FF2B5EF4-FFF2-40B4-BE49-F238E27FC236}">
                  <a16:creationId xmlns:a16="http://schemas.microsoft.com/office/drawing/2014/main" id="{8FB87D1E-9CBE-491D-B77A-7E04A0A7D4CB}"/>
                </a:ext>
              </a:extLst>
            </p:cNvPr>
            <p:cNvSpPr/>
            <p:nvPr/>
          </p:nvSpPr>
          <p:spPr>
            <a:xfrm rot="480000">
              <a:off x="5947489" y="151746"/>
              <a:ext cx="2885001" cy="6570349"/>
            </a:xfrm>
            <a:custGeom>
              <a:avLst/>
              <a:gdLst>
                <a:gd name="connsiteX0" fmla="*/ 0 w 3081402"/>
                <a:gd name="connsiteY0" fmla="*/ 0 h 5123145"/>
                <a:gd name="connsiteX1" fmla="*/ 3081402 w 3081402"/>
                <a:gd name="connsiteY1" fmla="*/ 3081402 h 5123145"/>
                <a:gd name="connsiteX2" fmla="*/ 3081402 w 3081402"/>
                <a:gd name="connsiteY2" fmla="*/ 5123145 h 5123145"/>
                <a:gd name="connsiteX0" fmla="*/ 0 w 3081402"/>
                <a:gd name="connsiteY0" fmla="*/ 0 h 5123145"/>
                <a:gd name="connsiteX1" fmla="*/ 3081402 w 3081402"/>
                <a:gd name="connsiteY1" fmla="*/ 5123145 h 5123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81402" h="5123145">
                  <a:moveTo>
                    <a:pt x="0" y="0"/>
                  </a:moveTo>
                  <a:lnTo>
                    <a:pt x="3081402" y="5123145"/>
                  </a:lnTo>
                </a:path>
              </a:pathLst>
            </a:custGeom>
            <a:solidFill>
              <a:schemeClr val="bg2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8" name="Freeform: Shape 79">
              <a:extLst>
                <a:ext uri="{FF2B5EF4-FFF2-40B4-BE49-F238E27FC236}">
                  <a16:creationId xmlns:a16="http://schemas.microsoft.com/office/drawing/2014/main" id="{724DCF27-2690-4943-A531-7089D2462862}"/>
                </a:ext>
              </a:extLst>
            </p:cNvPr>
            <p:cNvSpPr/>
            <p:nvPr/>
          </p:nvSpPr>
          <p:spPr>
            <a:xfrm rot="480000">
              <a:off x="6115116" y="41233"/>
              <a:ext cx="1086389" cy="2451656"/>
            </a:xfrm>
            <a:custGeom>
              <a:avLst/>
              <a:gdLst>
                <a:gd name="connsiteX0" fmla="*/ 0 w 891039"/>
                <a:gd name="connsiteY0" fmla="*/ 0 h 1485066"/>
                <a:gd name="connsiteX1" fmla="*/ 891039 w 891039"/>
                <a:gd name="connsiteY1" fmla="*/ 1485066 h 1485066"/>
                <a:gd name="connsiteX2" fmla="*/ 891039 w 891039"/>
                <a:gd name="connsiteY2" fmla="*/ 1485066 h 1485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1039" h="1485066">
                  <a:moveTo>
                    <a:pt x="0" y="0"/>
                  </a:moveTo>
                  <a:lnTo>
                    <a:pt x="891039" y="1485066"/>
                  </a:lnTo>
                  <a:lnTo>
                    <a:pt x="891039" y="1485066"/>
                  </a:lnTo>
                </a:path>
              </a:pathLst>
            </a:custGeom>
            <a:solidFill>
              <a:schemeClr val="bg2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CEB1AC44-8685-4E6C-9AEC-E67CD7824DAF}"/>
                </a:ext>
              </a:extLst>
            </p:cNvPr>
            <p:cNvSpPr txBox="1"/>
            <p:nvPr/>
          </p:nvSpPr>
          <p:spPr>
            <a:xfrm>
              <a:off x="8302386" y="6499694"/>
              <a:ext cx="342637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  <a:latin typeface="Oswald" panose="02000503000000000000" pitchFamily="2" charset="0"/>
                </a:rPr>
                <a:t>Dibassi@hotmail.com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308763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21">
            <a:extLst>
              <a:ext uri="{FF2B5EF4-FFF2-40B4-BE49-F238E27FC236}">
                <a16:creationId xmlns:a16="http://schemas.microsoft.com/office/drawing/2014/main" id="{65157514-C668-463C-9A19-4D263461C2D4}"/>
              </a:ext>
            </a:extLst>
          </p:cNvPr>
          <p:cNvSpPr/>
          <p:nvPr/>
        </p:nvSpPr>
        <p:spPr>
          <a:xfrm flipH="1">
            <a:off x="2651457" y="246226"/>
            <a:ext cx="6889085" cy="6365547"/>
          </a:xfrm>
          <a:custGeom>
            <a:avLst/>
            <a:gdLst>
              <a:gd name="connsiteX0" fmla="*/ 2184838 w 2183305"/>
              <a:gd name="connsiteY0" fmla="*/ 1092204 h 2183305"/>
              <a:gd name="connsiteX1" fmla="*/ 1270160 w 2183305"/>
              <a:gd name="connsiteY1" fmla="*/ 2170122 h 2183305"/>
              <a:gd name="connsiteX2" fmla="*/ 1092449 w 2183305"/>
              <a:gd name="connsiteY2" fmla="*/ 2184593 h 2183305"/>
              <a:gd name="connsiteX3" fmla="*/ 0 w 2183305"/>
              <a:gd name="connsiteY3" fmla="*/ 1092204 h 2183305"/>
              <a:gd name="connsiteX4" fmla="*/ 1092449 w 2183305"/>
              <a:gd name="connsiteY4" fmla="*/ 0 h 2183305"/>
              <a:gd name="connsiteX5" fmla="*/ 1270160 w 2183305"/>
              <a:gd name="connsiteY5" fmla="*/ 14478 h 2183305"/>
              <a:gd name="connsiteX6" fmla="*/ 2184838 w 2183305"/>
              <a:gd name="connsiteY6" fmla="*/ 1092204 h 21833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83305" h="2183305">
                <a:moveTo>
                  <a:pt x="2184838" y="1092204"/>
                </a:moveTo>
                <a:cubicBezTo>
                  <a:pt x="2184838" y="1635199"/>
                  <a:pt x="1788809" y="2085329"/>
                  <a:pt x="1270160" y="2170122"/>
                </a:cubicBezTo>
                <a:cubicBezTo>
                  <a:pt x="1212239" y="2179782"/>
                  <a:pt x="1152845" y="2184593"/>
                  <a:pt x="1092449" y="2184593"/>
                </a:cubicBezTo>
                <a:cubicBezTo>
                  <a:pt x="489200" y="2184593"/>
                  <a:pt x="0" y="1695647"/>
                  <a:pt x="0" y="1092204"/>
                </a:cubicBezTo>
                <a:cubicBezTo>
                  <a:pt x="0" y="488953"/>
                  <a:pt x="489200" y="0"/>
                  <a:pt x="1092449" y="0"/>
                </a:cubicBezTo>
                <a:cubicBezTo>
                  <a:pt x="1152845" y="0"/>
                  <a:pt x="1212239" y="4859"/>
                  <a:pt x="1270160" y="14478"/>
                </a:cubicBezTo>
                <a:cubicBezTo>
                  <a:pt x="1788809" y="99268"/>
                  <a:pt x="2184838" y="549396"/>
                  <a:pt x="2184838" y="1092204"/>
                </a:cubicBezTo>
                <a:close/>
              </a:path>
            </a:pathLst>
          </a:custGeom>
          <a:solidFill>
            <a:srgbClr val="D9DCE3"/>
          </a:solidFill>
          <a:ln w="19050">
            <a:solidFill>
              <a:schemeClr val="tx1"/>
            </a:solidFill>
            <a:prstDash val="solid"/>
          </a:ln>
          <a:effectLst>
            <a:glow rad="101600">
              <a:schemeClr val="tx1">
                <a:alpha val="40000"/>
              </a:schemeClr>
            </a:glow>
          </a:effectLst>
          <a:scene3d>
            <a:camera prst="orthographicFront"/>
            <a:lightRig rig="flat" dir="t"/>
          </a:scene3d>
          <a:sp3d extrusionH="76200" prstMaterial="dkEdge">
            <a:bevelT w="381000" h="1270000" prst="cross"/>
            <a:bevelB w="1397000" h="2032000" prst="cross"/>
            <a:extrusionClr>
              <a:schemeClr val="tx1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0" dirty="0">
                <a:solidFill>
                  <a:schemeClr val="tx1"/>
                </a:solidFill>
                <a:latin typeface="Perpetua Titling MT" panose="02020502060505020804" pitchFamily="18" charset="0"/>
              </a:rPr>
              <a:t>GO</a:t>
            </a:r>
          </a:p>
        </p:txBody>
      </p:sp>
    </p:spTree>
    <p:extLst>
      <p:ext uri="{BB962C8B-B14F-4D97-AF65-F5344CB8AC3E}">
        <p14:creationId xmlns:p14="http://schemas.microsoft.com/office/powerpoint/2010/main" val="3833705057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C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21">
            <a:extLst>
              <a:ext uri="{FF2B5EF4-FFF2-40B4-BE49-F238E27FC236}">
                <a16:creationId xmlns:a16="http://schemas.microsoft.com/office/drawing/2014/main" id="{CF1B088E-A627-48D2-8C96-A5D864E62436}"/>
              </a:ext>
            </a:extLst>
          </p:cNvPr>
          <p:cNvSpPr/>
          <p:nvPr/>
        </p:nvSpPr>
        <p:spPr>
          <a:xfrm flipH="1">
            <a:off x="2834170" y="361636"/>
            <a:ext cx="5664147" cy="6043449"/>
          </a:xfrm>
          <a:custGeom>
            <a:avLst/>
            <a:gdLst>
              <a:gd name="connsiteX0" fmla="*/ 2184838 w 2183305"/>
              <a:gd name="connsiteY0" fmla="*/ 1092204 h 2183305"/>
              <a:gd name="connsiteX1" fmla="*/ 1270160 w 2183305"/>
              <a:gd name="connsiteY1" fmla="*/ 2170122 h 2183305"/>
              <a:gd name="connsiteX2" fmla="*/ 1092449 w 2183305"/>
              <a:gd name="connsiteY2" fmla="*/ 2184593 h 2183305"/>
              <a:gd name="connsiteX3" fmla="*/ 0 w 2183305"/>
              <a:gd name="connsiteY3" fmla="*/ 1092204 h 2183305"/>
              <a:gd name="connsiteX4" fmla="*/ 1092449 w 2183305"/>
              <a:gd name="connsiteY4" fmla="*/ 0 h 2183305"/>
              <a:gd name="connsiteX5" fmla="*/ 1270160 w 2183305"/>
              <a:gd name="connsiteY5" fmla="*/ 14478 h 2183305"/>
              <a:gd name="connsiteX6" fmla="*/ 2184838 w 2183305"/>
              <a:gd name="connsiteY6" fmla="*/ 1092204 h 21833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83305" h="2183305">
                <a:moveTo>
                  <a:pt x="2184838" y="1092204"/>
                </a:moveTo>
                <a:cubicBezTo>
                  <a:pt x="2184838" y="1635199"/>
                  <a:pt x="1788809" y="2085329"/>
                  <a:pt x="1270160" y="2170122"/>
                </a:cubicBezTo>
                <a:cubicBezTo>
                  <a:pt x="1212239" y="2179782"/>
                  <a:pt x="1152845" y="2184593"/>
                  <a:pt x="1092449" y="2184593"/>
                </a:cubicBezTo>
                <a:cubicBezTo>
                  <a:pt x="489200" y="2184593"/>
                  <a:pt x="0" y="1695647"/>
                  <a:pt x="0" y="1092204"/>
                </a:cubicBezTo>
                <a:cubicBezTo>
                  <a:pt x="0" y="488953"/>
                  <a:pt x="489200" y="0"/>
                  <a:pt x="1092449" y="0"/>
                </a:cubicBezTo>
                <a:cubicBezTo>
                  <a:pt x="1152845" y="0"/>
                  <a:pt x="1212239" y="4859"/>
                  <a:pt x="1270160" y="14478"/>
                </a:cubicBezTo>
                <a:cubicBezTo>
                  <a:pt x="1788809" y="99268"/>
                  <a:pt x="2184838" y="549396"/>
                  <a:pt x="2184838" y="1092204"/>
                </a:cubicBezTo>
                <a:close/>
              </a:path>
            </a:pathLst>
          </a:custGeom>
          <a:solidFill>
            <a:schemeClr val="tx2"/>
          </a:solidFill>
          <a:ln w="19050">
            <a:solidFill>
              <a:schemeClr val="tx1"/>
            </a:solidFill>
            <a:prstDash val="solid"/>
          </a:ln>
          <a:effectLst>
            <a:glow rad="101600">
              <a:schemeClr val="tx1">
                <a:alpha val="40000"/>
              </a:schemeClr>
            </a:glow>
          </a:effectLst>
          <a:scene3d>
            <a:camera prst="orthographicFront"/>
            <a:lightRig rig="flat" dir="t"/>
          </a:scene3d>
          <a:sp3d extrusionH="76200" prstMaterial="dkEdge">
            <a:bevelT w="190500" h="381000" prst="cross"/>
            <a:bevelB w="139700" prst="cross"/>
            <a:extrusionClr>
              <a:schemeClr val="tx1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Freeform: Shape 98">
            <a:extLst>
              <a:ext uri="{FF2B5EF4-FFF2-40B4-BE49-F238E27FC236}">
                <a16:creationId xmlns:a16="http://schemas.microsoft.com/office/drawing/2014/main" id="{1B3E06AC-6252-4618-9216-468CA74A197C}"/>
              </a:ext>
            </a:extLst>
          </p:cNvPr>
          <p:cNvSpPr/>
          <p:nvPr/>
        </p:nvSpPr>
        <p:spPr>
          <a:xfrm>
            <a:off x="3262763" y="757464"/>
            <a:ext cx="49450" cy="48049"/>
          </a:xfrm>
          <a:custGeom>
            <a:avLst/>
            <a:gdLst/>
            <a:ahLst/>
            <a:cxnLst/>
            <a:rect l="l" t="t" r="r" b="b"/>
            <a:pathLst>
              <a:path w="9525" h="9525"/>
            </a:pathLst>
          </a:custGeom>
          <a:solidFill>
            <a:schemeClr val="tx2"/>
          </a:solidFill>
          <a:ln w="19050">
            <a:solidFill>
              <a:schemeClr val="tx1"/>
            </a:solidFill>
            <a:prstDash val="solid"/>
          </a:ln>
          <a:effectLst>
            <a:glow rad="101600">
              <a:schemeClr val="tx1">
                <a:alpha val="40000"/>
              </a:schemeClr>
            </a:glow>
          </a:effectLst>
          <a:scene3d>
            <a:camera prst="orthographicFront"/>
            <a:lightRig rig="flat" dir="t"/>
          </a:scene3d>
          <a:sp3d extrusionH="76200" prstMaterial="dkEdge">
            <a:bevelT w="190500" h="381000" prst="cross"/>
            <a:bevelB w="139700" prst="cross"/>
            <a:extrusionClr>
              <a:schemeClr val="tx1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" name="Freeform: Shape 99">
            <a:extLst>
              <a:ext uri="{FF2B5EF4-FFF2-40B4-BE49-F238E27FC236}">
                <a16:creationId xmlns:a16="http://schemas.microsoft.com/office/drawing/2014/main" id="{64C7C239-7B7A-4C54-8A9A-D965D011ACCE}"/>
              </a:ext>
            </a:extLst>
          </p:cNvPr>
          <p:cNvSpPr/>
          <p:nvPr/>
        </p:nvSpPr>
        <p:spPr>
          <a:xfrm>
            <a:off x="3401063" y="677939"/>
            <a:ext cx="4548286" cy="4804737"/>
          </a:xfrm>
          <a:custGeom>
            <a:avLst/>
            <a:gdLst>
              <a:gd name="connsiteX0" fmla="*/ 782955 w 876300"/>
              <a:gd name="connsiteY0" fmla="*/ 949643 h 952500"/>
              <a:gd name="connsiteX1" fmla="*/ 554355 w 876300"/>
              <a:gd name="connsiteY1" fmla="*/ 949643 h 952500"/>
              <a:gd name="connsiteX2" fmla="*/ 540068 w 876300"/>
              <a:gd name="connsiteY2" fmla="*/ 935355 h 952500"/>
              <a:gd name="connsiteX3" fmla="*/ 540068 w 876300"/>
              <a:gd name="connsiteY3" fmla="*/ 644843 h 952500"/>
              <a:gd name="connsiteX4" fmla="*/ 340043 w 876300"/>
              <a:gd name="connsiteY4" fmla="*/ 644843 h 952500"/>
              <a:gd name="connsiteX5" fmla="*/ 340043 w 876300"/>
              <a:gd name="connsiteY5" fmla="*/ 935355 h 952500"/>
              <a:gd name="connsiteX6" fmla="*/ 325755 w 876300"/>
              <a:gd name="connsiteY6" fmla="*/ 949643 h 952500"/>
              <a:gd name="connsiteX7" fmla="*/ 97155 w 876300"/>
              <a:gd name="connsiteY7" fmla="*/ 949643 h 952500"/>
              <a:gd name="connsiteX8" fmla="*/ 82868 w 876300"/>
              <a:gd name="connsiteY8" fmla="*/ 935355 h 952500"/>
              <a:gd name="connsiteX9" fmla="*/ 82868 w 876300"/>
              <a:gd name="connsiteY9" fmla="*/ 426720 h 952500"/>
              <a:gd name="connsiteX10" fmla="*/ 97155 w 876300"/>
              <a:gd name="connsiteY10" fmla="*/ 412433 h 952500"/>
              <a:gd name="connsiteX11" fmla="*/ 824865 w 876300"/>
              <a:gd name="connsiteY11" fmla="*/ 412433 h 952500"/>
              <a:gd name="connsiteX12" fmla="*/ 452438 w 876300"/>
              <a:gd name="connsiteY12" fmla="*/ 40958 h 952500"/>
              <a:gd name="connsiteX13" fmla="*/ 260033 w 876300"/>
              <a:gd name="connsiteY13" fmla="*/ 234315 h 952500"/>
              <a:gd name="connsiteX14" fmla="*/ 244793 w 876300"/>
              <a:gd name="connsiteY14" fmla="*/ 237173 h 952500"/>
              <a:gd name="connsiteX15" fmla="*/ 236220 w 876300"/>
              <a:gd name="connsiteY15" fmla="*/ 223838 h 952500"/>
              <a:gd name="connsiteX16" fmla="*/ 236220 w 876300"/>
              <a:gd name="connsiteY16" fmla="*/ 111443 h 952500"/>
              <a:gd name="connsiteX17" fmla="*/ 162878 w 876300"/>
              <a:gd name="connsiteY17" fmla="*/ 111443 h 952500"/>
              <a:gd name="connsiteX18" fmla="*/ 162878 w 876300"/>
              <a:gd name="connsiteY18" fmla="*/ 300038 h 952500"/>
              <a:gd name="connsiteX19" fmla="*/ 159068 w 876300"/>
              <a:gd name="connsiteY19" fmla="*/ 310515 h 952500"/>
              <a:gd name="connsiteX20" fmla="*/ 31432 w 876300"/>
              <a:gd name="connsiteY20" fmla="*/ 437198 h 952500"/>
              <a:gd name="connsiteX21" fmla="*/ 11430 w 876300"/>
              <a:gd name="connsiteY21" fmla="*/ 437198 h 952500"/>
              <a:gd name="connsiteX22" fmla="*/ 11430 w 876300"/>
              <a:gd name="connsiteY22" fmla="*/ 417195 h 952500"/>
              <a:gd name="connsiteX23" fmla="*/ 134303 w 876300"/>
              <a:gd name="connsiteY23" fmla="*/ 294323 h 952500"/>
              <a:gd name="connsiteX24" fmla="*/ 134303 w 876300"/>
              <a:gd name="connsiteY24" fmla="*/ 97155 h 952500"/>
              <a:gd name="connsiteX25" fmla="*/ 148590 w 876300"/>
              <a:gd name="connsiteY25" fmla="*/ 82868 h 952500"/>
              <a:gd name="connsiteX26" fmla="*/ 249555 w 876300"/>
              <a:gd name="connsiteY26" fmla="*/ 82868 h 952500"/>
              <a:gd name="connsiteX27" fmla="*/ 263843 w 876300"/>
              <a:gd name="connsiteY27" fmla="*/ 97155 h 952500"/>
              <a:gd name="connsiteX28" fmla="*/ 263843 w 876300"/>
              <a:gd name="connsiteY28" fmla="*/ 189548 h 952500"/>
              <a:gd name="connsiteX29" fmla="*/ 441960 w 876300"/>
              <a:gd name="connsiteY29" fmla="*/ 11430 h 952500"/>
              <a:gd name="connsiteX30" fmla="*/ 461963 w 876300"/>
              <a:gd name="connsiteY30" fmla="*/ 11430 h 952500"/>
              <a:gd name="connsiteX31" fmla="*/ 868680 w 876300"/>
              <a:gd name="connsiteY31" fmla="*/ 417195 h 952500"/>
              <a:gd name="connsiteX32" fmla="*/ 871538 w 876300"/>
              <a:gd name="connsiteY32" fmla="*/ 432435 h 952500"/>
              <a:gd name="connsiteX33" fmla="*/ 858203 w 876300"/>
              <a:gd name="connsiteY33" fmla="*/ 441008 h 952500"/>
              <a:gd name="connsiteX34" fmla="*/ 111443 w 876300"/>
              <a:gd name="connsiteY34" fmla="*/ 441008 h 952500"/>
              <a:gd name="connsiteX35" fmla="*/ 111443 w 876300"/>
              <a:gd name="connsiteY35" fmla="*/ 920115 h 952500"/>
              <a:gd name="connsiteX36" fmla="*/ 311468 w 876300"/>
              <a:gd name="connsiteY36" fmla="*/ 920115 h 952500"/>
              <a:gd name="connsiteX37" fmla="*/ 311468 w 876300"/>
              <a:gd name="connsiteY37" fmla="*/ 630555 h 952500"/>
              <a:gd name="connsiteX38" fmla="*/ 325755 w 876300"/>
              <a:gd name="connsiteY38" fmla="*/ 616268 h 952500"/>
              <a:gd name="connsiteX39" fmla="*/ 554355 w 876300"/>
              <a:gd name="connsiteY39" fmla="*/ 616268 h 952500"/>
              <a:gd name="connsiteX40" fmla="*/ 568643 w 876300"/>
              <a:gd name="connsiteY40" fmla="*/ 630555 h 952500"/>
              <a:gd name="connsiteX41" fmla="*/ 568643 w 876300"/>
              <a:gd name="connsiteY41" fmla="*/ 921068 h 952500"/>
              <a:gd name="connsiteX42" fmla="*/ 768668 w 876300"/>
              <a:gd name="connsiteY42" fmla="*/ 921068 h 952500"/>
              <a:gd name="connsiteX43" fmla="*/ 768668 w 876300"/>
              <a:gd name="connsiteY43" fmla="*/ 478155 h 952500"/>
              <a:gd name="connsiteX44" fmla="*/ 782955 w 876300"/>
              <a:gd name="connsiteY44" fmla="*/ 463868 h 952500"/>
              <a:gd name="connsiteX45" fmla="*/ 797243 w 876300"/>
              <a:gd name="connsiteY45" fmla="*/ 478155 h 952500"/>
              <a:gd name="connsiteX46" fmla="*/ 797243 w 876300"/>
              <a:gd name="connsiteY46" fmla="*/ 935355 h 952500"/>
              <a:gd name="connsiteX47" fmla="*/ 782955 w 876300"/>
              <a:gd name="connsiteY47" fmla="*/ 949643 h 952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876300" h="952500">
                <a:moveTo>
                  <a:pt x="782955" y="949643"/>
                </a:moveTo>
                <a:lnTo>
                  <a:pt x="554355" y="949643"/>
                </a:lnTo>
                <a:cubicBezTo>
                  <a:pt x="546735" y="949643"/>
                  <a:pt x="540068" y="942975"/>
                  <a:pt x="540068" y="935355"/>
                </a:cubicBezTo>
                <a:lnTo>
                  <a:pt x="540068" y="644843"/>
                </a:lnTo>
                <a:lnTo>
                  <a:pt x="340043" y="644843"/>
                </a:lnTo>
                <a:lnTo>
                  <a:pt x="340043" y="935355"/>
                </a:lnTo>
                <a:cubicBezTo>
                  <a:pt x="340043" y="942975"/>
                  <a:pt x="333375" y="949643"/>
                  <a:pt x="325755" y="949643"/>
                </a:cubicBezTo>
                <a:lnTo>
                  <a:pt x="97155" y="949643"/>
                </a:lnTo>
                <a:cubicBezTo>
                  <a:pt x="89535" y="949643"/>
                  <a:pt x="82868" y="942975"/>
                  <a:pt x="82868" y="935355"/>
                </a:cubicBezTo>
                <a:lnTo>
                  <a:pt x="82868" y="426720"/>
                </a:lnTo>
                <a:cubicBezTo>
                  <a:pt x="82868" y="419100"/>
                  <a:pt x="89535" y="412433"/>
                  <a:pt x="97155" y="412433"/>
                </a:cubicBezTo>
                <a:lnTo>
                  <a:pt x="824865" y="412433"/>
                </a:lnTo>
                <a:lnTo>
                  <a:pt x="452438" y="40958"/>
                </a:lnTo>
                <a:lnTo>
                  <a:pt x="260033" y="234315"/>
                </a:lnTo>
                <a:cubicBezTo>
                  <a:pt x="256223" y="238125"/>
                  <a:pt x="249555" y="240030"/>
                  <a:pt x="244793" y="237173"/>
                </a:cubicBezTo>
                <a:cubicBezTo>
                  <a:pt x="239078" y="235268"/>
                  <a:pt x="236220" y="229553"/>
                  <a:pt x="236220" y="223838"/>
                </a:cubicBezTo>
                <a:lnTo>
                  <a:pt x="236220" y="111443"/>
                </a:lnTo>
                <a:lnTo>
                  <a:pt x="162878" y="111443"/>
                </a:lnTo>
                <a:lnTo>
                  <a:pt x="162878" y="300038"/>
                </a:lnTo>
                <a:cubicBezTo>
                  <a:pt x="162878" y="303848"/>
                  <a:pt x="160973" y="307658"/>
                  <a:pt x="159068" y="310515"/>
                </a:cubicBezTo>
                <a:lnTo>
                  <a:pt x="31432" y="437198"/>
                </a:lnTo>
                <a:cubicBezTo>
                  <a:pt x="25718" y="442913"/>
                  <a:pt x="17145" y="442913"/>
                  <a:pt x="11430" y="437198"/>
                </a:cubicBezTo>
                <a:cubicBezTo>
                  <a:pt x="5715" y="431483"/>
                  <a:pt x="5715" y="422910"/>
                  <a:pt x="11430" y="417195"/>
                </a:cubicBezTo>
                <a:lnTo>
                  <a:pt x="134303" y="294323"/>
                </a:lnTo>
                <a:lnTo>
                  <a:pt x="134303" y="97155"/>
                </a:lnTo>
                <a:cubicBezTo>
                  <a:pt x="134303" y="89535"/>
                  <a:pt x="140970" y="82868"/>
                  <a:pt x="148590" y="82868"/>
                </a:cubicBezTo>
                <a:lnTo>
                  <a:pt x="249555" y="82868"/>
                </a:lnTo>
                <a:cubicBezTo>
                  <a:pt x="257175" y="82868"/>
                  <a:pt x="263843" y="89535"/>
                  <a:pt x="263843" y="97155"/>
                </a:cubicBezTo>
                <a:lnTo>
                  <a:pt x="263843" y="189548"/>
                </a:lnTo>
                <a:lnTo>
                  <a:pt x="441960" y="11430"/>
                </a:lnTo>
                <a:cubicBezTo>
                  <a:pt x="447675" y="5715"/>
                  <a:pt x="456248" y="5715"/>
                  <a:pt x="461963" y="11430"/>
                </a:cubicBezTo>
                <a:lnTo>
                  <a:pt x="868680" y="417195"/>
                </a:lnTo>
                <a:cubicBezTo>
                  <a:pt x="872490" y="421005"/>
                  <a:pt x="874395" y="427673"/>
                  <a:pt x="871538" y="432435"/>
                </a:cubicBezTo>
                <a:cubicBezTo>
                  <a:pt x="869633" y="438150"/>
                  <a:pt x="863918" y="441008"/>
                  <a:pt x="858203" y="441008"/>
                </a:cubicBezTo>
                <a:lnTo>
                  <a:pt x="111443" y="441008"/>
                </a:lnTo>
                <a:lnTo>
                  <a:pt x="111443" y="920115"/>
                </a:lnTo>
                <a:lnTo>
                  <a:pt x="311468" y="920115"/>
                </a:lnTo>
                <a:lnTo>
                  <a:pt x="311468" y="630555"/>
                </a:lnTo>
                <a:cubicBezTo>
                  <a:pt x="311468" y="622935"/>
                  <a:pt x="318135" y="616268"/>
                  <a:pt x="325755" y="616268"/>
                </a:cubicBezTo>
                <a:lnTo>
                  <a:pt x="554355" y="616268"/>
                </a:lnTo>
                <a:cubicBezTo>
                  <a:pt x="561975" y="616268"/>
                  <a:pt x="568643" y="622935"/>
                  <a:pt x="568643" y="630555"/>
                </a:cubicBezTo>
                <a:lnTo>
                  <a:pt x="568643" y="921068"/>
                </a:lnTo>
                <a:lnTo>
                  <a:pt x="768668" y="921068"/>
                </a:lnTo>
                <a:lnTo>
                  <a:pt x="768668" y="478155"/>
                </a:lnTo>
                <a:cubicBezTo>
                  <a:pt x="768668" y="470535"/>
                  <a:pt x="775335" y="463868"/>
                  <a:pt x="782955" y="463868"/>
                </a:cubicBezTo>
                <a:cubicBezTo>
                  <a:pt x="790575" y="463868"/>
                  <a:pt x="797243" y="470535"/>
                  <a:pt x="797243" y="478155"/>
                </a:cubicBezTo>
                <a:lnTo>
                  <a:pt x="797243" y="935355"/>
                </a:lnTo>
                <a:cubicBezTo>
                  <a:pt x="797243" y="942975"/>
                  <a:pt x="790575" y="949643"/>
                  <a:pt x="782955" y="949643"/>
                </a:cubicBezTo>
                <a:close/>
              </a:path>
            </a:pathLst>
          </a:custGeom>
          <a:solidFill>
            <a:srgbClr val="D9DCE3"/>
          </a:solidFill>
          <a:ln w="19050">
            <a:solidFill>
              <a:schemeClr val="tx1"/>
            </a:solidFill>
            <a:prstDash val="solid"/>
          </a:ln>
          <a:effectLst>
            <a:glow rad="101600">
              <a:schemeClr val="tx1">
                <a:alpha val="40000"/>
              </a:schemeClr>
            </a:glow>
          </a:effectLst>
          <a:scene3d>
            <a:camera prst="orthographicFront"/>
            <a:lightRig rig="flat" dir="t"/>
          </a:scene3d>
          <a:sp3d extrusionH="76200" prstMaterial="dkEdge">
            <a:bevelT w="831850" h="1270000" prst="cross"/>
            <a:bevelB w="1397000" h="2032000" prst="cross"/>
            <a:extrusionClr>
              <a:schemeClr val="tx1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5" name="Circle: Hollow 96">
            <a:extLst>
              <a:ext uri="{FF2B5EF4-FFF2-40B4-BE49-F238E27FC236}">
                <a16:creationId xmlns:a16="http://schemas.microsoft.com/office/drawing/2014/main" id="{68BA6952-60D6-473B-B006-8F441BBF9382}"/>
              </a:ext>
            </a:extLst>
          </p:cNvPr>
          <p:cNvSpPr/>
          <p:nvPr/>
        </p:nvSpPr>
        <p:spPr>
          <a:xfrm>
            <a:off x="2636044" y="164305"/>
            <a:ext cx="6029325" cy="6490097"/>
          </a:xfrm>
          <a:prstGeom prst="donut">
            <a:avLst>
              <a:gd name="adj" fmla="val 3871"/>
            </a:avLst>
          </a:prstGeom>
          <a:solidFill>
            <a:schemeClr val="tx2"/>
          </a:solidFill>
          <a:ln w="19050">
            <a:solidFill>
              <a:schemeClr val="tx1"/>
            </a:solidFill>
            <a:prstDash val="solid"/>
          </a:ln>
          <a:effectLst>
            <a:glow rad="101600">
              <a:schemeClr val="tx1">
                <a:alpha val="40000"/>
              </a:schemeClr>
            </a:glow>
          </a:effectLst>
          <a:scene3d>
            <a:camera prst="orthographicFront"/>
            <a:lightRig rig="flat" dir="t"/>
          </a:scene3d>
          <a:sp3d extrusionH="76200" prstMaterial="dkEdge">
            <a:bevelT w="190500" h="381000" prst="cross"/>
            <a:bevelB w="139700" prst="cross"/>
            <a:extrusionClr>
              <a:schemeClr val="tx1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6" name="Freeform: Shape 98">
            <a:extLst>
              <a:ext uri="{FF2B5EF4-FFF2-40B4-BE49-F238E27FC236}">
                <a16:creationId xmlns:a16="http://schemas.microsoft.com/office/drawing/2014/main" id="{3479C76F-21D9-4D68-854F-8DD39487FB2F}"/>
              </a:ext>
            </a:extLst>
          </p:cNvPr>
          <p:cNvSpPr/>
          <p:nvPr/>
        </p:nvSpPr>
        <p:spPr>
          <a:xfrm>
            <a:off x="3270955" y="453536"/>
            <a:ext cx="1457" cy="1422"/>
          </a:xfrm>
          <a:custGeom>
            <a:avLst/>
            <a:gdLst/>
            <a:ahLst/>
            <a:cxnLst/>
            <a:rect l="l" t="t" r="r" b="b"/>
            <a:pathLst>
              <a:path w="9525" h="9525"/>
            </a:pathLst>
          </a:custGeom>
          <a:solidFill>
            <a:schemeClr val="tx1"/>
          </a:solidFill>
          <a:ln w="9525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IN" sz="675" dirty="0"/>
          </a:p>
        </p:txBody>
      </p:sp>
    </p:spTree>
    <p:extLst>
      <p:ext uri="{BB962C8B-B14F-4D97-AF65-F5344CB8AC3E}">
        <p14:creationId xmlns:p14="http://schemas.microsoft.com/office/powerpoint/2010/main" val="18716576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C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16">
            <a:extLst>
              <a:ext uri="{FF2B5EF4-FFF2-40B4-BE49-F238E27FC236}">
                <a16:creationId xmlns:a16="http://schemas.microsoft.com/office/drawing/2014/main" id="{71B6DD9C-F881-4993-814C-70E846314D5F}"/>
              </a:ext>
            </a:extLst>
          </p:cNvPr>
          <p:cNvSpPr/>
          <p:nvPr/>
        </p:nvSpPr>
        <p:spPr>
          <a:xfrm flipH="1">
            <a:off x="92869" y="314327"/>
            <a:ext cx="12032456" cy="6082903"/>
          </a:xfrm>
          <a:custGeom>
            <a:avLst/>
            <a:gdLst>
              <a:gd name="connsiteX0" fmla="*/ 5619220 w 5610587"/>
              <a:gd name="connsiteY0" fmla="*/ 1438998 h 2868762"/>
              <a:gd name="connsiteX1" fmla="*/ 5197753 w 5610587"/>
              <a:gd name="connsiteY1" fmla="*/ 2456520 h 2868762"/>
              <a:gd name="connsiteX2" fmla="*/ 4180219 w 5610587"/>
              <a:gd name="connsiteY2" fmla="*/ 2877936 h 2868762"/>
              <a:gd name="connsiteX3" fmla="*/ 1438939 w 5610587"/>
              <a:gd name="connsiteY3" fmla="*/ 2877936 h 2868762"/>
              <a:gd name="connsiteX4" fmla="*/ 0 w 5610587"/>
              <a:gd name="connsiteY4" fmla="*/ 1438998 h 2868762"/>
              <a:gd name="connsiteX5" fmla="*/ 18743 w 5610587"/>
              <a:gd name="connsiteY5" fmla="*/ 1206193 h 2868762"/>
              <a:gd name="connsiteX6" fmla="*/ 421419 w 5610587"/>
              <a:gd name="connsiteY6" fmla="*/ 421468 h 2868762"/>
              <a:gd name="connsiteX7" fmla="*/ 1438939 w 5610587"/>
              <a:gd name="connsiteY7" fmla="*/ 0 h 2868762"/>
              <a:gd name="connsiteX8" fmla="*/ 4180219 w 5610587"/>
              <a:gd name="connsiteY8" fmla="*/ 0 h 2868762"/>
              <a:gd name="connsiteX9" fmla="*/ 5614600 w 5610587"/>
              <a:gd name="connsiteY9" fmla="*/ 1323956 h 2868762"/>
              <a:gd name="connsiteX10" fmla="*/ 5619220 w 5610587"/>
              <a:gd name="connsiteY10" fmla="*/ 1438998 h 2868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610587" h="2868762">
                <a:moveTo>
                  <a:pt x="5619220" y="1438998"/>
                </a:moveTo>
                <a:cubicBezTo>
                  <a:pt x="5619220" y="1836563"/>
                  <a:pt x="5457973" y="2195996"/>
                  <a:pt x="5197753" y="2456520"/>
                </a:cubicBezTo>
                <a:cubicBezTo>
                  <a:pt x="4937280" y="2716981"/>
                  <a:pt x="4577542" y="2877936"/>
                  <a:pt x="4180219" y="2877936"/>
                </a:cubicBezTo>
                <a:lnTo>
                  <a:pt x="1438939" y="2877936"/>
                </a:lnTo>
                <a:cubicBezTo>
                  <a:pt x="644302" y="2877936"/>
                  <a:pt x="0" y="2233835"/>
                  <a:pt x="0" y="1438998"/>
                </a:cubicBezTo>
                <a:cubicBezTo>
                  <a:pt x="0" y="1359752"/>
                  <a:pt x="6347" y="1281813"/>
                  <a:pt x="18743" y="1206193"/>
                </a:cubicBezTo>
                <a:cubicBezTo>
                  <a:pt x="68278" y="902042"/>
                  <a:pt x="213213" y="629873"/>
                  <a:pt x="421419" y="421468"/>
                </a:cubicBezTo>
                <a:cubicBezTo>
                  <a:pt x="681886" y="161001"/>
                  <a:pt x="1041622" y="0"/>
                  <a:pt x="1438939" y="0"/>
                </a:cubicBezTo>
                <a:lnTo>
                  <a:pt x="4180219" y="0"/>
                </a:lnTo>
                <a:cubicBezTo>
                  <a:pt x="4936036" y="0"/>
                  <a:pt x="5555993" y="583164"/>
                  <a:pt x="5614600" y="1323956"/>
                </a:cubicBezTo>
                <a:cubicBezTo>
                  <a:pt x="5617684" y="1361795"/>
                  <a:pt x="5619220" y="1400117"/>
                  <a:pt x="5619220" y="1438998"/>
                </a:cubicBezTo>
                <a:close/>
              </a:path>
            </a:pathLst>
          </a:custGeom>
          <a:solidFill>
            <a:schemeClr val="tx2"/>
          </a:solidFill>
          <a:ln w="19050">
            <a:solidFill>
              <a:schemeClr val="tx1"/>
            </a:solidFill>
            <a:prstDash val="solid"/>
          </a:ln>
          <a:effectLst>
            <a:glow rad="101600">
              <a:schemeClr val="tx1">
                <a:alpha val="40000"/>
              </a:schemeClr>
            </a:glow>
          </a:effectLst>
          <a:scene3d>
            <a:camera prst="orthographicFront"/>
            <a:lightRig rig="flat" dir="t"/>
          </a:scene3d>
          <a:sp3d extrusionH="76200" prstMaterial="dkEdge">
            <a:bevelT w="190500" h="381000" prst="cross"/>
            <a:bevelB w="139700" prst="cross"/>
            <a:extrusionClr>
              <a:schemeClr val="tx1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Freeform: Shape 21">
            <a:extLst>
              <a:ext uri="{FF2B5EF4-FFF2-40B4-BE49-F238E27FC236}">
                <a16:creationId xmlns:a16="http://schemas.microsoft.com/office/drawing/2014/main" id="{65157514-C668-463C-9A19-4D263461C2D4}"/>
              </a:ext>
            </a:extLst>
          </p:cNvPr>
          <p:cNvSpPr/>
          <p:nvPr/>
        </p:nvSpPr>
        <p:spPr>
          <a:xfrm flipH="1">
            <a:off x="6455440" y="1049666"/>
            <a:ext cx="4682312" cy="4629467"/>
          </a:xfrm>
          <a:custGeom>
            <a:avLst/>
            <a:gdLst>
              <a:gd name="connsiteX0" fmla="*/ 2184838 w 2183305"/>
              <a:gd name="connsiteY0" fmla="*/ 1092204 h 2183305"/>
              <a:gd name="connsiteX1" fmla="*/ 1270160 w 2183305"/>
              <a:gd name="connsiteY1" fmla="*/ 2170122 h 2183305"/>
              <a:gd name="connsiteX2" fmla="*/ 1092449 w 2183305"/>
              <a:gd name="connsiteY2" fmla="*/ 2184593 h 2183305"/>
              <a:gd name="connsiteX3" fmla="*/ 0 w 2183305"/>
              <a:gd name="connsiteY3" fmla="*/ 1092204 h 2183305"/>
              <a:gd name="connsiteX4" fmla="*/ 1092449 w 2183305"/>
              <a:gd name="connsiteY4" fmla="*/ 0 h 2183305"/>
              <a:gd name="connsiteX5" fmla="*/ 1270160 w 2183305"/>
              <a:gd name="connsiteY5" fmla="*/ 14478 h 2183305"/>
              <a:gd name="connsiteX6" fmla="*/ 2184838 w 2183305"/>
              <a:gd name="connsiteY6" fmla="*/ 1092204 h 21833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83305" h="2183305">
                <a:moveTo>
                  <a:pt x="2184838" y="1092204"/>
                </a:moveTo>
                <a:cubicBezTo>
                  <a:pt x="2184838" y="1635199"/>
                  <a:pt x="1788809" y="2085329"/>
                  <a:pt x="1270160" y="2170122"/>
                </a:cubicBezTo>
                <a:cubicBezTo>
                  <a:pt x="1212239" y="2179782"/>
                  <a:pt x="1152845" y="2184593"/>
                  <a:pt x="1092449" y="2184593"/>
                </a:cubicBezTo>
                <a:cubicBezTo>
                  <a:pt x="489200" y="2184593"/>
                  <a:pt x="0" y="1695647"/>
                  <a:pt x="0" y="1092204"/>
                </a:cubicBezTo>
                <a:cubicBezTo>
                  <a:pt x="0" y="488953"/>
                  <a:pt x="489200" y="0"/>
                  <a:pt x="1092449" y="0"/>
                </a:cubicBezTo>
                <a:cubicBezTo>
                  <a:pt x="1152845" y="0"/>
                  <a:pt x="1212239" y="4859"/>
                  <a:pt x="1270160" y="14478"/>
                </a:cubicBezTo>
                <a:cubicBezTo>
                  <a:pt x="1788809" y="99268"/>
                  <a:pt x="2184838" y="549396"/>
                  <a:pt x="2184838" y="1092204"/>
                </a:cubicBezTo>
                <a:close/>
              </a:path>
            </a:pathLst>
          </a:custGeom>
          <a:solidFill>
            <a:srgbClr val="D9DCE3"/>
          </a:solidFill>
          <a:ln w="19050">
            <a:solidFill>
              <a:schemeClr val="tx1"/>
            </a:solidFill>
            <a:prstDash val="solid"/>
          </a:ln>
          <a:effectLst>
            <a:glow rad="101600">
              <a:schemeClr val="tx1">
                <a:alpha val="40000"/>
              </a:schemeClr>
            </a:glow>
          </a:effectLst>
          <a:scene3d>
            <a:camera prst="orthographicFront"/>
            <a:lightRig rig="flat" dir="t"/>
          </a:scene3d>
          <a:sp3d extrusionH="76200" prstMaterial="dkEdge">
            <a:bevelT w="381000" h="1270000" prst="cross"/>
            <a:bevelB w="1397000" h="2032000" prst="cross"/>
            <a:extrusionClr>
              <a:schemeClr val="tx1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53426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C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1">
            <a:extLst>
              <a:ext uri="{FF2B5EF4-FFF2-40B4-BE49-F238E27FC236}">
                <a16:creationId xmlns:a16="http://schemas.microsoft.com/office/drawing/2014/main" id="{C144386E-A12D-490A-9C9D-355313C889C7}"/>
              </a:ext>
            </a:extLst>
          </p:cNvPr>
          <p:cNvGrpSpPr/>
          <p:nvPr/>
        </p:nvGrpSpPr>
        <p:grpSpPr>
          <a:xfrm>
            <a:off x="92869" y="314327"/>
            <a:ext cx="12032456" cy="6082903"/>
            <a:chOff x="92869" y="314327"/>
            <a:chExt cx="12032456" cy="6082903"/>
          </a:xfrm>
        </p:grpSpPr>
        <p:sp>
          <p:nvSpPr>
            <p:cNvPr id="4" name="Freeform: Shape 16">
              <a:extLst>
                <a:ext uri="{FF2B5EF4-FFF2-40B4-BE49-F238E27FC236}">
                  <a16:creationId xmlns:a16="http://schemas.microsoft.com/office/drawing/2014/main" id="{51FC6833-3610-445A-945E-39ED4121184C}"/>
                </a:ext>
              </a:extLst>
            </p:cNvPr>
            <p:cNvSpPr/>
            <p:nvPr/>
          </p:nvSpPr>
          <p:spPr>
            <a:xfrm rot="10800000" flipH="1">
              <a:off x="92869" y="314327"/>
              <a:ext cx="12032456" cy="6082903"/>
            </a:xfrm>
            <a:custGeom>
              <a:avLst/>
              <a:gdLst>
                <a:gd name="connsiteX0" fmla="*/ 5619220 w 5610587"/>
                <a:gd name="connsiteY0" fmla="*/ 1438998 h 2868762"/>
                <a:gd name="connsiteX1" fmla="*/ 5197753 w 5610587"/>
                <a:gd name="connsiteY1" fmla="*/ 2456520 h 2868762"/>
                <a:gd name="connsiteX2" fmla="*/ 4180219 w 5610587"/>
                <a:gd name="connsiteY2" fmla="*/ 2877936 h 2868762"/>
                <a:gd name="connsiteX3" fmla="*/ 1438939 w 5610587"/>
                <a:gd name="connsiteY3" fmla="*/ 2877936 h 2868762"/>
                <a:gd name="connsiteX4" fmla="*/ 0 w 5610587"/>
                <a:gd name="connsiteY4" fmla="*/ 1438998 h 2868762"/>
                <a:gd name="connsiteX5" fmla="*/ 18743 w 5610587"/>
                <a:gd name="connsiteY5" fmla="*/ 1206193 h 2868762"/>
                <a:gd name="connsiteX6" fmla="*/ 421419 w 5610587"/>
                <a:gd name="connsiteY6" fmla="*/ 421468 h 2868762"/>
                <a:gd name="connsiteX7" fmla="*/ 1438939 w 5610587"/>
                <a:gd name="connsiteY7" fmla="*/ 0 h 2868762"/>
                <a:gd name="connsiteX8" fmla="*/ 4180219 w 5610587"/>
                <a:gd name="connsiteY8" fmla="*/ 0 h 2868762"/>
                <a:gd name="connsiteX9" fmla="*/ 5614600 w 5610587"/>
                <a:gd name="connsiteY9" fmla="*/ 1323956 h 2868762"/>
                <a:gd name="connsiteX10" fmla="*/ 5619220 w 5610587"/>
                <a:gd name="connsiteY10" fmla="*/ 1438998 h 2868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610587" h="2868762">
                  <a:moveTo>
                    <a:pt x="5619220" y="1438998"/>
                  </a:moveTo>
                  <a:cubicBezTo>
                    <a:pt x="5619220" y="1836563"/>
                    <a:pt x="5457973" y="2195996"/>
                    <a:pt x="5197753" y="2456520"/>
                  </a:cubicBezTo>
                  <a:cubicBezTo>
                    <a:pt x="4937280" y="2716981"/>
                    <a:pt x="4577542" y="2877936"/>
                    <a:pt x="4180219" y="2877936"/>
                  </a:cubicBezTo>
                  <a:lnTo>
                    <a:pt x="1438939" y="2877936"/>
                  </a:lnTo>
                  <a:cubicBezTo>
                    <a:pt x="644302" y="2877936"/>
                    <a:pt x="0" y="2233835"/>
                    <a:pt x="0" y="1438998"/>
                  </a:cubicBezTo>
                  <a:cubicBezTo>
                    <a:pt x="0" y="1359752"/>
                    <a:pt x="6347" y="1281813"/>
                    <a:pt x="18743" y="1206193"/>
                  </a:cubicBezTo>
                  <a:cubicBezTo>
                    <a:pt x="68278" y="902042"/>
                    <a:pt x="213213" y="629873"/>
                    <a:pt x="421419" y="421468"/>
                  </a:cubicBezTo>
                  <a:cubicBezTo>
                    <a:pt x="681886" y="161001"/>
                    <a:pt x="1041622" y="0"/>
                    <a:pt x="1438939" y="0"/>
                  </a:cubicBezTo>
                  <a:lnTo>
                    <a:pt x="4180219" y="0"/>
                  </a:lnTo>
                  <a:cubicBezTo>
                    <a:pt x="4936036" y="0"/>
                    <a:pt x="5555993" y="583164"/>
                    <a:pt x="5614600" y="1323956"/>
                  </a:cubicBezTo>
                  <a:cubicBezTo>
                    <a:pt x="5617684" y="1361795"/>
                    <a:pt x="5619220" y="1400117"/>
                    <a:pt x="5619220" y="1438998"/>
                  </a:cubicBezTo>
                  <a:close/>
                </a:path>
              </a:pathLst>
            </a:custGeom>
            <a:solidFill>
              <a:schemeClr val="tx2"/>
            </a:solidFill>
            <a:ln w="19050">
              <a:solidFill>
                <a:schemeClr val="tx1"/>
              </a:solidFill>
              <a:prstDash val="solid"/>
            </a:ln>
            <a:effectLst>
              <a:glow rad="101600">
                <a:schemeClr val="tx1">
                  <a:alpha val="40000"/>
                </a:schemeClr>
              </a:glow>
            </a:effectLst>
            <a:scene3d>
              <a:camera prst="orthographicFront"/>
              <a:lightRig rig="flat" dir="t"/>
            </a:scene3d>
            <a:sp3d extrusionH="76200" prstMaterial="dkEdge">
              <a:bevelT w="190500" h="381000" prst="cross"/>
              <a:bevelB w="139700" prst="cross"/>
              <a:extrusionClr>
                <a:schemeClr val="tx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5" name="Freeform: Shape 21">
              <a:extLst>
                <a:ext uri="{FF2B5EF4-FFF2-40B4-BE49-F238E27FC236}">
                  <a16:creationId xmlns:a16="http://schemas.microsoft.com/office/drawing/2014/main" id="{410EF739-768E-4A6E-849A-E5DF129799FB}"/>
                </a:ext>
              </a:extLst>
            </p:cNvPr>
            <p:cNvSpPr/>
            <p:nvPr/>
          </p:nvSpPr>
          <p:spPr>
            <a:xfrm rot="10800000" flipH="1">
              <a:off x="1080442" y="1032424"/>
              <a:ext cx="4682312" cy="4629467"/>
            </a:xfrm>
            <a:custGeom>
              <a:avLst/>
              <a:gdLst>
                <a:gd name="connsiteX0" fmla="*/ 2184838 w 2183305"/>
                <a:gd name="connsiteY0" fmla="*/ 1092204 h 2183305"/>
                <a:gd name="connsiteX1" fmla="*/ 1270160 w 2183305"/>
                <a:gd name="connsiteY1" fmla="*/ 2170122 h 2183305"/>
                <a:gd name="connsiteX2" fmla="*/ 1092449 w 2183305"/>
                <a:gd name="connsiteY2" fmla="*/ 2184593 h 2183305"/>
                <a:gd name="connsiteX3" fmla="*/ 0 w 2183305"/>
                <a:gd name="connsiteY3" fmla="*/ 1092204 h 2183305"/>
                <a:gd name="connsiteX4" fmla="*/ 1092449 w 2183305"/>
                <a:gd name="connsiteY4" fmla="*/ 0 h 2183305"/>
                <a:gd name="connsiteX5" fmla="*/ 1270160 w 2183305"/>
                <a:gd name="connsiteY5" fmla="*/ 14478 h 2183305"/>
                <a:gd name="connsiteX6" fmla="*/ 2184838 w 2183305"/>
                <a:gd name="connsiteY6" fmla="*/ 1092204 h 2183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83305" h="2183305">
                  <a:moveTo>
                    <a:pt x="2184838" y="1092204"/>
                  </a:moveTo>
                  <a:cubicBezTo>
                    <a:pt x="2184838" y="1635199"/>
                    <a:pt x="1788809" y="2085329"/>
                    <a:pt x="1270160" y="2170122"/>
                  </a:cubicBezTo>
                  <a:cubicBezTo>
                    <a:pt x="1212239" y="2179782"/>
                    <a:pt x="1152845" y="2184593"/>
                    <a:pt x="1092449" y="2184593"/>
                  </a:cubicBezTo>
                  <a:cubicBezTo>
                    <a:pt x="489200" y="2184593"/>
                    <a:pt x="0" y="1695647"/>
                    <a:pt x="0" y="1092204"/>
                  </a:cubicBezTo>
                  <a:cubicBezTo>
                    <a:pt x="0" y="488953"/>
                    <a:pt x="489200" y="0"/>
                    <a:pt x="1092449" y="0"/>
                  </a:cubicBezTo>
                  <a:cubicBezTo>
                    <a:pt x="1152845" y="0"/>
                    <a:pt x="1212239" y="4859"/>
                    <a:pt x="1270160" y="14478"/>
                  </a:cubicBezTo>
                  <a:cubicBezTo>
                    <a:pt x="1788809" y="99268"/>
                    <a:pt x="2184838" y="549396"/>
                    <a:pt x="2184838" y="1092204"/>
                  </a:cubicBezTo>
                  <a:close/>
                </a:path>
              </a:pathLst>
            </a:custGeom>
            <a:solidFill>
              <a:srgbClr val="D9DCE3"/>
            </a:solidFill>
            <a:ln w="19050">
              <a:solidFill>
                <a:schemeClr val="tx1"/>
              </a:solidFill>
              <a:prstDash val="solid"/>
            </a:ln>
            <a:effectLst>
              <a:glow rad="101600">
                <a:schemeClr val="tx1">
                  <a:alpha val="40000"/>
                </a:schemeClr>
              </a:glow>
            </a:effectLst>
            <a:scene3d>
              <a:camera prst="orthographicFront"/>
              <a:lightRig rig="flat" dir="t"/>
            </a:scene3d>
            <a:sp3d extrusionH="76200" prstMaterial="dkEdge">
              <a:bevelT w="381000" h="1270000" prst="cross"/>
              <a:bevelB w="1397000" h="2032000" prst="cross"/>
              <a:extrusionClr>
                <a:schemeClr val="tx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140856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76">
            <a:extLst>
              <a:ext uri="{FF2B5EF4-FFF2-40B4-BE49-F238E27FC236}">
                <a16:creationId xmlns:a16="http://schemas.microsoft.com/office/drawing/2014/main" id="{4AEAEC87-07A0-416F-B960-87B1F01E7C0F}"/>
              </a:ext>
            </a:extLst>
          </p:cNvPr>
          <p:cNvSpPr/>
          <p:nvPr/>
        </p:nvSpPr>
        <p:spPr bwMode="auto">
          <a:xfrm rot="10800000">
            <a:off x="-37050" y="0"/>
            <a:ext cx="12266099" cy="1351883"/>
          </a:xfrm>
          <a:prstGeom prst="rect">
            <a:avLst/>
          </a:prstGeom>
          <a:gradFill flip="none" rotWithShape="1">
            <a:gsLst>
              <a:gs pos="58000">
                <a:srgbClr val="D5D5D6">
                  <a:alpha val="10000"/>
                </a:srgbClr>
              </a:gs>
              <a:gs pos="0">
                <a:srgbClr val="D5D5D6">
                  <a:alpha val="42000"/>
                </a:srgbClr>
              </a:gs>
              <a:gs pos="93000">
                <a:srgbClr val="D5D5D6">
                  <a:alpha val="0"/>
                </a:srgbClr>
              </a:gs>
            </a:gsLst>
            <a:lin ang="16200000" scaled="1"/>
            <a:tileRect/>
          </a:gradFill>
          <a:ln w="254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vert="horz" wrap="square" lIns="38100" tIns="38100" rIns="38100" bIns="381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619125" rtl="0" eaLnBrk="1" fontAlgn="base" latinLnBrk="0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100" b="0" i="0" u="none" strike="noStrike" cap="none" normalizeH="0" baseline="43000" dirty="0">
              <a:ln>
                <a:noFill/>
              </a:ln>
              <a:solidFill>
                <a:srgbClr val="818A93"/>
              </a:solidFill>
              <a:effectLst/>
              <a:latin typeface="Open Sans" charset="0"/>
              <a:ea typeface="Open Sans" charset="0"/>
              <a:cs typeface="Open Sans" charset="0"/>
              <a:sym typeface="Open Sans" charset="0"/>
            </a:endParaRPr>
          </a:p>
        </p:txBody>
      </p:sp>
      <p:sp>
        <p:nvSpPr>
          <p:cNvPr id="15" name="Rectangle: Rounded Corners 22">
            <a:extLst>
              <a:ext uri="{FF2B5EF4-FFF2-40B4-BE49-F238E27FC236}">
                <a16:creationId xmlns:a16="http://schemas.microsoft.com/office/drawing/2014/main" id="{AF83DD41-AB12-7F46-A945-E5B472348261}"/>
              </a:ext>
            </a:extLst>
          </p:cNvPr>
          <p:cNvSpPr/>
          <p:nvPr/>
        </p:nvSpPr>
        <p:spPr>
          <a:xfrm>
            <a:off x="2899300" y="106563"/>
            <a:ext cx="9172298" cy="544940"/>
          </a:xfrm>
          <a:prstGeom prst="roundRect">
            <a:avLst>
              <a:gd name="adj" fmla="val 5838"/>
            </a:avLst>
          </a:prstGeom>
          <a:solidFill>
            <a:srgbClr val="D9DCE3"/>
          </a:solidFill>
          <a:ln>
            <a:solidFill>
              <a:schemeClr val="accent1">
                <a:shade val="50000"/>
              </a:schemeClr>
            </a:solidFill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  <a:softEdge rad="12700"/>
          </a:effectLst>
          <a:scene3d>
            <a:camera prst="orthographicFront"/>
            <a:lightRig rig="threePt" dir="t"/>
          </a:scene3d>
          <a:sp3d prstMaterial="dkEdge"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" name="Groupe 9">
            <a:extLst>
              <a:ext uri="{FF2B5EF4-FFF2-40B4-BE49-F238E27FC236}">
                <a16:creationId xmlns:a16="http://schemas.microsoft.com/office/drawing/2014/main" id="{D134BC8F-C950-4725-AA8B-D8F09268B73E}"/>
              </a:ext>
            </a:extLst>
          </p:cNvPr>
          <p:cNvGrpSpPr/>
          <p:nvPr/>
        </p:nvGrpSpPr>
        <p:grpSpPr>
          <a:xfrm>
            <a:off x="3015573" y="252472"/>
            <a:ext cx="312799" cy="267673"/>
            <a:chOff x="3015573" y="252472"/>
            <a:chExt cx="312799" cy="267673"/>
          </a:xfrm>
        </p:grpSpPr>
        <p:sp>
          <p:nvSpPr>
            <p:cNvPr id="55" name="Circle: Hollow 96">
              <a:extLst>
                <a:ext uri="{FF2B5EF4-FFF2-40B4-BE49-F238E27FC236}">
                  <a16:creationId xmlns:a16="http://schemas.microsoft.com/office/drawing/2014/main" id="{2C32A963-0A9E-4A31-88C7-C9A90E670641}"/>
                </a:ext>
              </a:extLst>
            </p:cNvPr>
            <p:cNvSpPr/>
            <p:nvPr/>
          </p:nvSpPr>
          <p:spPr>
            <a:xfrm>
              <a:off x="3015573" y="252472"/>
              <a:ext cx="312799" cy="267673"/>
            </a:xfrm>
            <a:prstGeom prst="donut">
              <a:avLst>
                <a:gd name="adj" fmla="val 3871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 dirty="0">
                <a:solidFill>
                  <a:schemeClr val="tx1"/>
                </a:solidFill>
              </a:endParaRPr>
            </a:p>
          </p:txBody>
        </p:sp>
        <p:sp>
          <p:nvSpPr>
            <p:cNvPr id="56" name="Freeform: Shape 98">
              <a:extLst>
                <a:ext uri="{FF2B5EF4-FFF2-40B4-BE49-F238E27FC236}">
                  <a16:creationId xmlns:a16="http://schemas.microsoft.com/office/drawing/2014/main" id="{4E1446DC-2A86-4931-8103-3F1A18E68A72}"/>
                </a:ext>
              </a:extLst>
            </p:cNvPr>
            <p:cNvSpPr/>
            <p:nvPr/>
          </p:nvSpPr>
          <p:spPr>
            <a:xfrm>
              <a:off x="3085775" y="309491"/>
              <a:ext cx="1786" cy="1528"/>
            </a:xfrm>
            <a:custGeom>
              <a:avLst/>
              <a:gdLst/>
              <a:ahLst/>
              <a:cxnLst/>
              <a:rect l="l" t="t" r="r" b="b"/>
              <a:pathLst>
                <a:path w="9525" h="9525"/>
              </a:pathLst>
            </a:custGeom>
            <a:solidFill>
              <a:schemeClr val="tx1"/>
            </a:solidFill>
            <a:ln w="9525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 sz="675" dirty="0"/>
            </a:p>
          </p:txBody>
        </p:sp>
        <p:sp>
          <p:nvSpPr>
            <p:cNvPr id="57" name="Freeform: Shape 99">
              <a:extLst>
                <a:ext uri="{FF2B5EF4-FFF2-40B4-BE49-F238E27FC236}">
                  <a16:creationId xmlns:a16="http://schemas.microsoft.com/office/drawing/2014/main" id="{B200F6A2-5AD1-4529-ABD1-E4A55EAF60A9}"/>
                </a:ext>
              </a:extLst>
            </p:cNvPr>
            <p:cNvSpPr/>
            <p:nvPr/>
          </p:nvSpPr>
          <p:spPr>
            <a:xfrm>
              <a:off x="3090770" y="306962"/>
              <a:ext cx="164271" cy="152795"/>
            </a:xfrm>
            <a:custGeom>
              <a:avLst/>
              <a:gdLst>
                <a:gd name="connsiteX0" fmla="*/ 782955 w 876300"/>
                <a:gd name="connsiteY0" fmla="*/ 949643 h 952500"/>
                <a:gd name="connsiteX1" fmla="*/ 554355 w 876300"/>
                <a:gd name="connsiteY1" fmla="*/ 949643 h 952500"/>
                <a:gd name="connsiteX2" fmla="*/ 540068 w 876300"/>
                <a:gd name="connsiteY2" fmla="*/ 935355 h 952500"/>
                <a:gd name="connsiteX3" fmla="*/ 540068 w 876300"/>
                <a:gd name="connsiteY3" fmla="*/ 644843 h 952500"/>
                <a:gd name="connsiteX4" fmla="*/ 340043 w 876300"/>
                <a:gd name="connsiteY4" fmla="*/ 644843 h 952500"/>
                <a:gd name="connsiteX5" fmla="*/ 340043 w 876300"/>
                <a:gd name="connsiteY5" fmla="*/ 935355 h 952500"/>
                <a:gd name="connsiteX6" fmla="*/ 325755 w 876300"/>
                <a:gd name="connsiteY6" fmla="*/ 949643 h 952500"/>
                <a:gd name="connsiteX7" fmla="*/ 97155 w 876300"/>
                <a:gd name="connsiteY7" fmla="*/ 949643 h 952500"/>
                <a:gd name="connsiteX8" fmla="*/ 82868 w 876300"/>
                <a:gd name="connsiteY8" fmla="*/ 935355 h 952500"/>
                <a:gd name="connsiteX9" fmla="*/ 82868 w 876300"/>
                <a:gd name="connsiteY9" fmla="*/ 426720 h 952500"/>
                <a:gd name="connsiteX10" fmla="*/ 97155 w 876300"/>
                <a:gd name="connsiteY10" fmla="*/ 412433 h 952500"/>
                <a:gd name="connsiteX11" fmla="*/ 824865 w 876300"/>
                <a:gd name="connsiteY11" fmla="*/ 412433 h 952500"/>
                <a:gd name="connsiteX12" fmla="*/ 452438 w 876300"/>
                <a:gd name="connsiteY12" fmla="*/ 40958 h 952500"/>
                <a:gd name="connsiteX13" fmla="*/ 260033 w 876300"/>
                <a:gd name="connsiteY13" fmla="*/ 234315 h 952500"/>
                <a:gd name="connsiteX14" fmla="*/ 244793 w 876300"/>
                <a:gd name="connsiteY14" fmla="*/ 237173 h 952500"/>
                <a:gd name="connsiteX15" fmla="*/ 236220 w 876300"/>
                <a:gd name="connsiteY15" fmla="*/ 223838 h 952500"/>
                <a:gd name="connsiteX16" fmla="*/ 236220 w 876300"/>
                <a:gd name="connsiteY16" fmla="*/ 111443 h 952500"/>
                <a:gd name="connsiteX17" fmla="*/ 162878 w 876300"/>
                <a:gd name="connsiteY17" fmla="*/ 111443 h 952500"/>
                <a:gd name="connsiteX18" fmla="*/ 162878 w 876300"/>
                <a:gd name="connsiteY18" fmla="*/ 300038 h 952500"/>
                <a:gd name="connsiteX19" fmla="*/ 159068 w 876300"/>
                <a:gd name="connsiteY19" fmla="*/ 310515 h 952500"/>
                <a:gd name="connsiteX20" fmla="*/ 31432 w 876300"/>
                <a:gd name="connsiteY20" fmla="*/ 437198 h 952500"/>
                <a:gd name="connsiteX21" fmla="*/ 11430 w 876300"/>
                <a:gd name="connsiteY21" fmla="*/ 437198 h 952500"/>
                <a:gd name="connsiteX22" fmla="*/ 11430 w 876300"/>
                <a:gd name="connsiteY22" fmla="*/ 417195 h 952500"/>
                <a:gd name="connsiteX23" fmla="*/ 134303 w 876300"/>
                <a:gd name="connsiteY23" fmla="*/ 294323 h 952500"/>
                <a:gd name="connsiteX24" fmla="*/ 134303 w 876300"/>
                <a:gd name="connsiteY24" fmla="*/ 97155 h 952500"/>
                <a:gd name="connsiteX25" fmla="*/ 148590 w 876300"/>
                <a:gd name="connsiteY25" fmla="*/ 82868 h 952500"/>
                <a:gd name="connsiteX26" fmla="*/ 249555 w 876300"/>
                <a:gd name="connsiteY26" fmla="*/ 82868 h 952500"/>
                <a:gd name="connsiteX27" fmla="*/ 263843 w 876300"/>
                <a:gd name="connsiteY27" fmla="*/ 97155 h 952500"/>
                <a:gd name="connsiteX28" fmla="*/ 263843 w 876300"/>
                <a:gd name="connsiteY28" fmla="*/ 189548 h 952500"/>
                <a:gd name="connsiteX29" fmla="*/ 441960 w 876300"/>
                <a:gd name="connsiteY29" fmla="*/ 11430 h 952500"/>
                <a:gd name="connsiteX30" fmla="*/ 461963 w 876300"/>
                <a:gd name="connsiteY30" fmla="*/ 11430 h 952500"/>
                <a:gd name="connsiteX31" fmla="*/ 868680 w 876300"/>
                <a:gd name="connsiteY31" fmla="*/ 417195 h 952500"/>
                <a:gd name="connsiteX32" fmla="*/ 871538 w 876300"/>
                <a:gd name="connsiteY32" fmla="*/ 432435 h 952500"/>
                <a:gd name="connsiteX33" fmla="*/ 858203 w 876300"/>
                <a:gd name="connsiteY33" fmla="*/ 441008 h 952500"/>
                <a:gd name="connsiteX34" fmla="*/ 111443 w 876300"/>
                <a:gd name="connsiteY34" fmla="*/ 441008 h 952500"/>
                <a:gd name="connsiteX35" fmla="*/ 111443 w 876300"/>
                <a:gd name="connsiteY35" fmla="*/ 920115 h 952500"/>
                <a:gd name="connsiteX36" fmla="*/ 311468 w 876300"/>
                <a:gd name="connsiteY36" fmla="*/ 920115 h 952500"/>
                <a:gd name="connsiteX37" fmla="*/ 311468 w 876300"/>
                <a:gd name="connsiteY37" fmla="*/ 630555 h 952500"/>
                <a:gd name="connsiteX38" fmla="*/ 325755 w 876300"/>
                <a:gd name="connsiteY38" fmla="*/ 616268 h 952500"/>
                <a:gd name="connsiteX39" fmla="*/ 554355 w 876300"/>
                <a:gd name="connsiteY39" fmla="*/ 616268 h 952500"/>
                <a:gd name="connsiteX40" fmla="*/ 568643 w 876300"/>
                <a:gd name="connsiteY40" fmla="*/ 630555 h 952500"/>
                <a:gd name="connsiteX41" fmla="*/ 568643 w 876300"/>
                <a:gd name="connsiteY41" fmla="*/ 921068 h 952500"/>
                <a:gd name="connsiteX42" fmla="*/ 768668 w 876300"/>
                <a:gd name="connsiteY42" fmla="*/ 921068 h 952500"/>
                <a:gd name="connsiteX43" fmla="*/ 768668 w 876300"/>
                <a:gd name="connsiteY43" fmla="*/ 478155 h 952500"/>
                <a:gd name="connsiteX44" fmla="*/ 782955 w 876300"/>
                <a:gd name="connsiteY44" fmla="*/ 463868 h 952500"/>
                <a:gd name="connsiteX45" fmla="*/ 797243 w 876300"/>
                <a:gd name="connsiteY45" fmla="*/ 478155 h 952500"/>
                <a:gd name="connsiteX46" fmla="*/ 797243 w 876300"/>
                <a:gd name="connsiteY46" fmla="*/ 935355 h 952500"/>
                <a:gd name="connsiteX47" fmla="*/ 782955 w 876300"/>
                <a:gd name="connsiteY47" fmla="*/ 949643 h 95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876300" h="952500">
                  <a:moveTo>
                    <a:pt x="782955" y="949643"/>
                  </a:moveTo>
                  <a:lnTo>
                    <a:pt x="554355" y="949643"/>
                  </a:lnTo>
                  <a:cubicBezTo>
                    <a:pt x="546735" y="949643"/>
                    <a:pt x="540068" y="942975"/>
                    <a:pt x="540068" y="935355"/>
                  </a:cubicBezTo>
                  <a:lnTo>
                    <a:pt x="540068" y="644843"/>
                  </a:lnTo>
                  <a:lnTo>
                    <a:pt x="340043" y="644843"/>
                  </a:lnTo>
                  <a:lnTo>
                    <a:pt x="340043" y="935355"/>
                  </a:lnTo>
                  <a:cubicBezTo>
                    <a:pt x="340043" y="942975"/>
                    <a:pt x="333375" y="949643"/>
                    <a:pt x="325755" y="949643"/>
                  </a:cubicBezTo>
                  <a:lnTo>
                    <a:pt x="97155" y="949643"/>
                  </a:lnTo>
                  <a:cubicBezTo>
                    <a:pt x="89535" y="949643"/>
                    <a:pt x="82868" y="942975"/>
                    <a:pt x="82868" y="935355"/>
                  </a:cubicBezTo>
                  <a:lnTo>
                    <a:pt x="82868" y="426720"/>
                  </a:lnTo>
                  <a:cubicBezTo>
                    <a:pt x="82868" y="419100"/>
                    <a:pt x="89535" y="412433"/>
                    <a:pt x="97155" y="412433"/>
                  </a:cubicBezTo>
                  <a:lnTo>
                    <a:pt x="824865" y="412433"/>
                  </a:lnTo>
                  <a:lnTo>
                    <a:pt x="452438" y="40958"/>
                  </a:lnTo>
                  <a:lnTo>
                    <a:pt x="260033" y="234315"/>
                  </a:lnTo>
                  <a:cubicBezTo>
                    <a:pt x="256223" y="238125"/>
                    <a:pt x="249555" y="240030"/>
                    <a:pt x="244793" y="237173"/>
                  </a:cubicBezTo>
                  <a:cubicBezTo>
                    <a:pt x="239078" y="235268"/>
                    <a:pt x="236220" y="229553"/>
                    <a:pt x="236220" y="223838"/>
                  </a:cubicBezTo>
                  <a:lnTo>
                    <a:pt x="236220" y="111443"/>
                  </a:lnTo>
                  <a:lnTo>
                    <a:pt x="162878" y="111443"/>
                  </a:lnTo>
                  <a:lnTo>
                    <a:pt x="162878" y="300038"/>
                  </a:lnTo>
                  <a:cubicBezTo>
                    <a:pt x="162878" y="303848"/>
                    <a:pt x="160973" y="307658"/>
                    <a:pt x="159068" y="310515"/>
                  </a:cubicBezTo>
                  <a:lnTo>
                    <a:pt x="31432" y="437198"/>
                  </a:lnTo>
                  <a:cubicBezTo>
                    <a:pt x="25718" y="442913"/>
                    <a:pt x="17145" y="442913"/>
                    <a:pt x="11430" y="437198"/>
                  </a:cubicBezTo>
                  <a:cubicBezTo>
                    <a:pt x="5715" y="431483"/>
                    <a:pt x="5715" y="422910"/>
                    <a:pt x="11430" y="417195"/>
                  </a:cubicBezTo>
                  <a:lnTo>
                    <a:pt x="134303" y="294323"/>
                  </a:lnTo>
                  <a:lnTo>
                    <a:pt x="134303" y="97155"/>
                  </a:lnTo>
                  <a:cubicBezTo>
                    <a:pt x="134303" y="89535"/>
                    <a:pt x="140970" y="82868"/>
                    <a:pt x="148590" y="82868"/>
                  </a:cubicBezTo>
                  <a:lnTo>
                    <a:pt x="249555" y="82868"/>
                  </a:lnTo>
                  <a:cubicBezTo>
                    <a:pt x="257175" y="82868"/>
                    <a:pt x="263843" y="89535"/>
                    <a:pt x="263843" y="97155"/>
                  </a:cubicBezTo>
                  <a:lnTo>
                    <a:pt x="263843" y="189548"/>
                  </a:lnTo>
                  <a:lnTo>
                    <a:pt x="441960" y="11430"/>
                  </a:lnTo>
                  <a:cubicBezTo>
                    <a:pt x="447675" y="5715"/>
                    <a:pt x="456248" y="5715"/>
                    <a:pt x="461963" y="11430"/>
                  </a:cubicBezTo>
                  <a:lnTo>
                    <a:pt x="868680" y="417195"/>
                  </a:lnTo>
                  <a:cubicBezTo>
                    <a:pt x="872490" y="421005"/>
                    <a:pt x="874395" y="427673"/>
                    <a:pt x="871538" y="432435"/>
                  </a:cubicBezTo>
                  <a:cubicBezTo>
                    <a:pt x="869633" y="438150"/>
                    <a:pt x="863918" y="441008"/>
                    <a:pt x="858203" y="441008"/>
                  </a:cubicBezTo>
                  <a:lnTo>
                    <a:pt x="111443" y="441008"/>
                  </a:lnTo>
                  <a:lnTo>
                    <a:pt x="111443" y="920115"/>
                  </a:lnTo>
                  <a:lnTo>
                    <a:pt x="311468" y="920115"/>
                  </a:lnTo>
                  <a:lnTo>
                    <a:pt x="311468" y="630555"/>
                  </a:lnTo>
                  <a:cubicBezTo>
                    <a:pt x="311468" y="622935"/>
                    <a:pt x="318135" y="616268"/>
                    <a:pt x="325755" y="616268"/>
                  </a:cubicBezTo>
                  <a:lnTo>
                    <a:pt x="554355" y="616268"/>
                  </a:lnTo>
                  <a:cubicBezTo>
                    <a:pt x="561975" y="616268"/>
                    <a:pt x="568643" y="622935"/>
                    <a:pt x="568643" y="630555"/>
                  </a:cubicBezTo>
                  <a:lnTo>
                    <a:pt x="568643" y="921068"/>
                  </a:lnTo>
                  <a:lnTo>
                    <a:pt x="768668" y="921068"/>
                  </a:lnTo>
                  <a:lnTo>
                    <a:pt x="768668" y="478155"/>
                  </a:lnTo>
                  <a:cubicBezTo>
                    <a:pt x="768668" y="470535"/>
                    <a:pt x="775335" y="463868"/>
                    <a:pt x="782955" y="463868"/>
                  </a:cubicBezTo>
                  <a:cubicBezTo>
                    <a:pt x="790575" y="463868"/>
                    <a:pt x="797243" y="470535"/>
                    <a:pt x="797243" y="478155"/>
                  </a:cubicBezTo>
                  <a:lnTo>
                    <a:pt x="797243" y="935355"/>
                  </a:lnTo>
                  <a:cubicBezTo>
                    <a:pt x="797243" y="942975"/>
                    <a:pt x="790575" y="949643"/>
                    <a:pt x="782955" y="949643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 sz="675" dirty="0"/>
            </a:p>
          </p:txBody>
        </p:sp>
      </p:grpSp>
      <p:sp>
        <p:nvSpPr>
          <p:cNvPr id="34" name="Rectangle: Rounded Corners 22">
            <a:extLst>
              <a:ext uri="{FF2B5EF4-FFF2-40B4-BE49-F238E27FC236}">
                <a16:creationId xmlns:a16="http://schemas.microsoft.com/office/drawing/2014/main" id="{31253315-0CE0-4100-AE83-A3FF53253696}"/>
              </a:ext>
            </a:extLst>
          </p:cNvPr>
          <p:cNvSpPr/>
          <p:nvPr/>
        </p:nvSpPr>
        <p:spPr>
          <a:xfrm>
            <a:off x="70415" y="113838"/>
            <a:ext cx="2433796" cy="544940"/>
          </a:xfrm>
          <a:prstGeom prst="roundRect">
            <a:avLst>
              <a:gd name="adj" fmla="val 5838"/>
            </a:avLst>
          </a:prstGeom>
          <a:solidFill>
            <a:srgbClr val="D9DCE3"/>
          </a:solidFill>
          <a:ln>
            <a:solidFill>
              <a:schemeClr val="accent1">
                <a:shade val="50000"/>
              </a:schemeClr>
            </a:solidFill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  <a:softEdge rad="12700"/>
          </a:effectLst>
          <a:scene3d>
            <a:camera prst="orthographicFront"/>
            <a:lightRig rig="threePt" dir="t"/>
          </a:scene3d>
          <a:sp3d prstMaterial="dkEdge"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Tw Cen MT Condensed" panose="020B0606020104020203" pitchFamily="34" charset="0"/>
              </a:rPr>
              <a:t>Visuals                  Tables</a:t>
            </a:r>
          </a:p>
        </p:txBody>
      </p:sp>
      <p:sp>
        <p:nvSpPr>
          <p:cNvPr id="39" name="Freeform: Shape 40">
            <a:extLst>
              <a:ext uri="{FF2B5EF4-FFF2-40B4-BE49-F238E27FC236}">
                <a16:creationId xmlns:a16="http://schemas.microsoft.com/office/drawing/2014/main" id="{A1965983-867E-404A-9DB5-EDB747A25269}"/>
              </a:ext>
            </a:extLst>
          </p:cNvPr>
          <p:cNvSpPr/>
          <p:nvPr/>
        </p:nvSpPr>
        <p:spPr>
          <a:xfrm rot="16200000" flipV="1">
            <a:off x="-676773" y="3389412"/>
            <a:ext cx="6723029" cy="171888"/>
          </a:xfrm>
          <a:custGeom>
            <a:avLst/>
            <a:gdLst>
              <a:gd name="connsiteX0" fmla="*/ 0 w 2779312"/>
              <a:gd name="connsiteY0" fmla="*/ 0 h 95677"/>
              <a:gd name="connsiteX1" fmla="*/ 2779312 w 2779312"/>
              <a:gd name="connsiteY1" fmla="*/ 0 h 95677"/>
              <a:gd name="connsiteX2" fmla="*/ 2779312 w 2779312"/>
              <a:gd name="connsiteY2" fmla="*/ 95677 h 95677"/>
              <a:gd name="connsiteX3" fmla="*/ 40539 w 2779312"/>
              <a:gd name="connsiteY3" fmla="*/ 95677 h 95677"/>
              <a:gd name="connsiteX0" fmla="*/ 0 w 2779312"/>
              <a:gd name="connsiteY0" fmla="*/ 0 h 107904"/>
              <a:gd name="connsiteX1" fmla="*/ 2779312 w 2779312"/>
              <a:gd name="connsiteY1" fmla="*/ 0 h 107904"/>
              <a:gd name="connsiteX2" fmla="*/ 2779312 w 2779312"/>
              <a:gd name="connsiteY2" fmla="*/ 95677 h 107904"/>
              <a:gd name="connsiteX3" fmla="*/ 7463 w 2779312"/>
              <a:gd name="connsiteY3" fmla="*/ 107904 h 107904"/>
              <a:gd name="connsiteX4" fmla="*/ 0 w 2779312"/>
              <a:gd name="connsiteY4" fmla="*/ 0 h 107904"/>
              <a:gd name="connsiteX0" fmla="*/ 0 w 2779312"/>
              <a:gd name="connsiteY0" fmla="*/ 0 h 107904"/>
              <a:gd name="connsiteX1" fmla="*/ 2779312 w 2779312"/>
              <a:gd name="connsiteY1" fmla="*/ 0 h 107904"/>
              <a:gd name="connsiteX2" fmla="*/ 2779312 w 2779312"/>
              <a:gd name="connsiteY2" fmla="*/ 95677 h 107904"/>
              <a:gd name="connsiteX3" fmla="*/ 16912 w 2779312"/>
              <a:gd name="connsiteY3" fmla="*/ 107904 h 107904"/>
              <a:gd name="connsiteX4" fmla="*/ 0 w 2779312"/>
              <a:gd name="connsiteY4" fmla="*/ 0 h 107904"/>
              <a:gd name="connsiteX0" fmla="*/ 0 w 2779312"/>
              <a:gd name="connsiteY0" fmla="*/ 0 h 107904"/>
              <a:gd name="connsiteX1" fmla="*/ 2779312 w 2779312"/>
              <a:gd name="connsiteY1" fmla="*/ 0 h 107904"/>
              <a:gd name="connsiteX2" fmla="*/ 2779312 w 2779312"/>
              <a:gd name="connsiteY2" fmla="*/ 95677 h 107904"/>
              <a:gd name="connsiteX3" fmla="*/ 5613 w 2779312"/>
              <a:gd name="connsiteY3" fmla="*/ 107904 h 107904"/>
              <a:gd name="connsiteX4" fmla="*/ 0 w 2779312"/>
              <a:gd name="connsiteY4" fmla="*/ 0 h 107904"/>
              <a:gd name="connsiteX0" fmla="*/ 0 w 2779313"/>
              <a:gd name="connsiteY0" fmla="*/ 0 h 107904"/>
              <a:gd name="connsiteX1" fmla="*/ 2779313 w 2779313"/>
              <a:gd name="connsiteY1" fmla="*/ 0 h 107904"/>
              <a:gd name="connsiteX2" fmla="*/ 2779313 w 2779313"/>
              <a:gd name="connsiteY2" fmla="*/ 95677 h 107904"/>
              <a:gd name="connsiteX3" fmla="*/ 5614 w 2779313"/>
              <a:gd name="connsiteY3" fmla="*/ 107904 h 107904"/>
              <a:gd name="connsiteX4" fmla="*/ 0 w 2779313"/>
              <a:gd name="connsiteY4" fmla="*/ 0 h 107904"/>
              <a:gd name="connsiteX0" fmla="*/ 1455 w 2780768"/>
              <a:gd name="connsiteY0" fmla="*/ 0 h 107904"/>
              <a:gd name="connsiteX1" fmla="*/ 2780768 w 2780768"/>
              <a:gd name="connsiteY1" fmla="*/ 0 h 107904"/>
              <a:gd name="connsiteX2" fmla="*/ 2780768 w 2780768"/>
              <a:gd name="connsiteY2" fmla="*/ 95677 h 107904"/>
              <a:gd name="connsiteX3" fmla="*/ 7069 w 2780768"/>
              <a:gd name="connsiteY3" fmla="*/ 107904 h 107904"/>
              <a:gd name="connsiteX4" fmla="*/ 1455 w 2780768"/>
              <a:gd name="connsiteY4" fmla="*/ 0 h 107904"/>
              <a:gd name="connsiteX0" fmla="*/ 1455 w 2780768"/>
              <a:gd name="connsiteY0" fmla="*/ 0 h 107904"/>
              <a:gd name="connsiteX1" fmla="*/ 2780768 w 2780768"/>
              <a:gd name="connsiteY1" fmla="*/ 0 h 107904"/>
              <a:gd name="connsiteX2" fmla="*/ 2780768 w 2780768"/>
              <a:gd name="connsiteY2" fmla="*/ 95677 h 107904"/>
              <a:gd name="connsiteX3" fmla="*/ 7069 w 2780768"/>
              <a:gd name="connsiteY3" fmla="*/ 107904 h 107904"/>
              <a:gd name="connsiteX4" fmla="*/ 1455 w 2780768"/>
              <a:gd name="connsiteY4" fmla="*/ 0 h 107904"/>
              <a:gd name="connsiteX0" fmla="*/ 0 w 2779313"/>
              <a:gd name="connsiteY0" fmla="*/ 0 h 107904"/>
              <a:gd name="connsiteX1" fmla="*/ 2779313 w 2779313"/>
              <a:gd name="connsiteY1" fmla="*/ 0 h 107904"/>
              <a:gd name="connsiteX2" fmla="*/ 2779313 w 2779313"/>
              <a:gd name="connsiteY2" fmla="*/ 95677 h 107904"/>
              <a:gd name="connsiteX3" fmla="*/ 5614 w 2779313"/>
              <a:gd name="connsiteY3" fmla="*/ 107904 h 107904"/>
              <a:gd name="connsiteX4" fmla="*/ 0 w 2779313"/>
              <a:gd name="connsiteY4" fmla="*/ 0 h 107904"/>
              <a:gd name="connsiteX0" fmla="*/ 977 w 2778732"/>
              <a:gd name="connsiteY0" fmla="*/ 0 h 110325"/>
              <a:gd name="connsiteX1" fmla="*/ 2778732 w 2778732"/>
              <a:gd name="connsiteY1" fmla="*/ 2421 h 110325"/>
              <a:gd name="connsiteX2" fmla="*/ 2778732 w 2778732"/>
              <a:gd name="connsiteY2" fmla="*/ 98098 h 110325"/>
              <a:gd name="connsiteX3" fmla="*/ 5033 w 2778732"/>
              <a:gd name="connsiteY3" fmla="*/ 110325 h 110325"/>
              <a:gd name="connsiteX4" fmla="*/ 977 w 2778732"/>
              <a:gd name="connsiteY4" fmla="*/ 0 h 110325"/>
              <a:gd name="connsiteX0" fmla="*/ 1905 w 2779660"/>
              <a:gd name="connsiteY0" fmla="*/ 0 h 110325"/>
              <a:gd name="connsiteX1" fmla="*/ 2779660 w 2779660"/>
              <a:gd name="connsiteY1" fmla="*/ 2421 h 110325"/>
              <a:gd name="connsiteX2" fmla="*/ 2779660 w 2779660"/>
              <a:gd name="connsiteY2" fmla="*/ 98098 h 110325"/>
              <a:gd name="connsiteX3" fmla="*/ 5961 w 2779660"/>
              <a:gd name="connsiteY3" fmla="*/ 110325 h 110325"/>
              <a:gd name="connsiteX4" fmla="*/ 1905 w 2779660"/>
              <a:gd name="connsiteY4" fmla="*/ 0 h 110325"/>
              <a:gd name="connsiteX0" fmla="*/ 1409 w 2779164"/>
              <a:gd name="connsiteY0" fmla="*/ 0 h 110325"/>
              <a:gd name="connsiteX1" fmla="*/ 2779164 w 2779164"/>
              <a:gd name="connsiteY1" fmla="*/ 2421 h 110325"/>
              <a:gd name="connsiteX2" fmla="*/ 2779164 w 2779164"/>
              <a:gd name="connsiteY2" fmla="*/ 98098 h 110325"/>
              <a:gd name="connsiteX3" fmla="*/ 5465 w 2779164"/>
              <a:gd name="connsiteY3" fmla="*/ 110325 h 110325"/>
              <a:gd name="connsiteX4" fmla="*/ 1409 w 2779164"/>
              <a:gd name="connsiteY4" fmla="*/ 0 h 110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9164" h="110325">
                <a:moveTo>
                  <a:pt x="1409" y="0"/>
                </a:moveTo>
                <a:lnTo>
                  <a:pt x="2779164" y="2421"/>
                </a:lnTo>
                <a:lnTo>
                  <a:pt x="2779164" y="98098"/>
                </a:lnTo>
                <a:lnTo>
                  <a:pt x="5465" y="110325"/>
                </a:lnTo>
                <a:cubicBezTo>
                  <a:pt x="-8048" y="78433"/>
                  <a:pt x="8682" y="37941"/>
                  <a:pt x="1409" y="0"/>
                </a:cubicBezTo>
                <a:close/>
              </a:path>
            </a:pathLst>
          </a:custGeom>
          <a:ln>
            <a:noFill/>
          </a:ln>
          <a:scene3d>
            <a:camera prst="orthographicFront"/>
            <a:lightRig rig="twoPt" dir="t"/>
          </a:scene3d>
          <a:sp3d contourW="12700" prstMaterial="dkEdge">
            <a:bevelT w="38100" h="38100" prst="hardEdge"/>
            <a:bevelB w="38100" h="0" prst="cross"/>
            <a:extrusionClr>
              <a:schemeClr val="accent1">
                <a:lumMod val="75000"/>
              </a:schemeClr>
            </a:extrusionClr>
            <a:contourClr>
              <a:schemeClr val="accent1">
                <a:lumMod val="7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40" name="Rectangle : coins arrondis 39">
            <a:extLst>
              <a:ext uri="{FF2B5EF4-FFF2-40B4-BE49-F238E27FC236}">
                <a16:creationId xmlns:a16="http://schemas.microsoft.com/office/drawing/2014/main" id="{D726FC9C-420F-4DDC-94FA-435676DDC078}"/>
              </a:ext>
            </a:extLst>
          </p:cNvPr>
          <p:cNvSpPr/>
          <p:nvPr/>
        </p:nvSpPr>
        <p:spPr>
          <a:xfrm>
            <a:off x="70415" y="842865"/>
            <a:ext cx="2433796" cy="432000"/>
          </a:xfrm>
          <a:prstGeom prst="roundRect">
            <a:avLst/>
          </a:prstGeom>
          <a:solidFill>
            <a:srgbClr val="D9DCE3"/>
          </a:solidFill>
          <a:ln>
            <a:solidFill>
              <a:schemeClr val="accent1">
                <a:shade val="50000"/>
              </a:schemeClr>
            </a:solidFill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  <a:softEdge rad="12700"/>
          </a:effectLst>
          <a:scene3d>
            <a:camera prst="orthographicFront"/>
            <a:lightRig rig="threePt" dir="t"/>
          </a:scene3d>
          <a:sp3d prstMaterial="dkEdge"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Tw Cen MT Condensed" panose="020B0606020104020203" pitchFamily="34" charset="0"/>
              </a:rPr>
              <a:t>Report Filters</a:t>
            </a:r>
            <a:endParaRPr lang="fr-FR" sz="2000" b="1" dirty="0">
              <a:solidFill>
                <a:schemeClr val="tx1"/>
              </a:solidFill>
              <a:latin typeface="Tw Cen MT Condensed" panose="020B0606020104020203" pitchFamily="34" charset="0"/>
            </a:endParaRPr>
          </a:p>
        </p:txBody>
      </p:sp>
      <p:sp>
        <p:nvSpPr>
          <p:cNvPr id="50" name="Rectangle: Rounded Corners 45">
            <a:extLst>
              <a:ext uri="{FF2B5EF4-FFF2-40B4-BE49-F238E27FC236}">
                <a16:creationId xmlns:a16="http://schemas.microsoft.com/office/drawing/2014/main" id="{96983D78-A628-48A3-B40A-8E1EE723F7E6}"/>
              </a:ext>
            </a:extLst>
          </p:cNvPr>
          <p:cNvSpPr/>
          <p:nvPr/>
        </p:nvSpPr>
        <p:spPr>
          <a:xfrm>
            <a:off x="2866320" y="872945"/>
            <a:ext cx="2984503" cy="337606"/>
          </a:xfrm>
          <a:prstGeom prst="round2SameRect">
            <a:avLst>
              <a:gd name="adj1" fmla="val 33719"/>
              <a:gd name="adj2" fmla="val 0"/>
            </a:avLst>
          </a:prstGeom>
          <a:solidFill>
            <a:srgbClr val="D9DCE3"/>
          </a:solidFill>
          <a:ln>
            <a:solidFill>
              <a:schemeClr val="tx1"/>
            </a:solidFill>
          </a:ln>
          <a:effectLst>
            <a:glow rad="38100">
              <a:schemeClr val="accent6">
                <a:alpha val="40000"/>
              </a:schemeClr>
            </a:glow>
            <a:outerShdw blurRad="76200" dir="13500000" sy="23000" kx="1200000" algn="br" rotWithShape="0">
              <a:prstClr val="black">
                <a:alpha val="20000"/>
              </a:prstClr>
            </a:outerShdw>
            <a:softEdge rad="12700"/>
          </a:effectLst>
          <a:scene3d>
            <a:camera prst="orthographicFront"/>
            <a:lightRig rig="threePt" dir="t"/>
          </a:scene3d>
          <a:sp3d prstMaterial="dkEdge">
            <a:bevelT w="50800" h="381000" prst="hardEdge"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8" name="Rectangle: Rounded Corners 45">
            <a:extLst>
              <a:ext uri="{FF2B5EF4-FFF2-40B4-BE49-F238E27FC236}">
                <a16:creationId xmlns:a16="http://schemas.microsoft.com/office/drawing/2014/main" id="{C3FD3F36-2489-4BAF-A4B6-5E8D308A3922}"/>
              </a:ext>
            </a:extLst>
          </p:cNvPr>
          <p:cNvSpPr/>
          <p:nvPr/>
        </p:nvSpPr>
        <p:spPr>
          <a:xfrm>
            <a:off x="5962476" y="875863"/>
            <a:ext cx="2984503" cy="337606"/>
          </a:xfrm>
          <a:prstGeom prst="round2SameRect">
            <a:avLst>
              <a:gd name="adj1" fmla="val 33719"/>
              <a:gd name="adj2" fmla="val 0"/>
            </a:avLst>
          </a:prstGeom>
          <a:solidFill>
            <a:srgbClr val="D9DCE3"/>
          </a:solidFill>
          <a:ln>
            <a:solidFill>
              <a:schemeClr val="tx1"/>
            </a:solidFill>
          </a:ln>
          <a:effectLst>
            <a:glow rad="38100">
              <a:schemeClr val="accent6">
                <a:alpha val="40000"/>
              </a:schemeClr>
            </a:glow>
            <a:outerShdw blurRad="76200" dir="13500000" sy="23000" kx="1200000" algn="br" rotWithShape="0">
              <a:prstClr val="black">
                <a:alpha val="20000"/>
              </a:prstClr>
            </a:outerShdw>
            <a:softEdge rad="12700"/>
          </a:effectLst>
          <a:scene3d>
            <a:camera prst="orthographicFront"/>
            <a:lightRig rig="threePt" dir="t"/>
          </a:scene3d>
          <a:sp3d prstMaterial="dkEdge">
            <a:bevelT w="50800" h="381000" prst="hardEdge"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31AA0AC-D63A-4044-BA80-51299EF827E0}"/>
              </a:ext>
            </a:extLst>
          </p:cNvPr>
          <p:cNvSpPr/>
          <p:nvPr/>
        </p:nvSpPr>
        <p:spPr>
          <a:xfrm>
            <a:off x="2865272" y="1221617"/>
            <a:ext cx="2984503" cy="2347841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  <a:effectLst>
            <a:glow rad="38100">
              <a:schemeClr val="accent6">
                <a:alpha val="40000"/>
              </a:schemeClr>
            </a:glow>
            <a:innerShdw blurRad="114300">
              <a:prstClr val="black"/>
            </a:innerShdw>
            <a:softEdge rad="12700"/>
          </a:effectLst>
          <a:scene3d>
            <a:camera prst="orthographicFront"/>
            <a:lightRig rig="threePt" dir="t"/>
          </a:scene3d>
          <a:sp3d prstMaterial="dkEdge">
            <a:bevelT w="101600" h="381000" prst="cross"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2334745-37F9-4659-BCF1-3BFC1CCF14D6}"/>
              </a:ext>
            </a:extLst>
          </p:cNvPr>
          <p:cNvSpPr/>
          <p:nvPr/>
        </p:nvSpPr>
        <p:spPr>
          <a:xfrm>
            <a:off x="5962476" y="1221617"/>
            <a:ext cx="2984503" cy="2347841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  <a:effectLst>
            <a:glow rad="38100">
              <a:schemeClr val="accent6">
                <a:alpha val="40000"/>
              </a:schemeClr>
            </a:glow>
            <a:innerShdw blurRad="114300">
              <a:prstClr val="black"/>
            </a:innerShdw>
            <a:softEdge rad="12700"/>
          </a:effectLst>
          <a:scene3d>
            <a:camera prst="orthographicFront"/>
            <a:lightRig rig="threePt" dir="t"/>
          </a:scene3d>
          <a:sp3d prstMaterial="dkEdge">
            <a:bevelT w="101600" h="381000" prst="cross"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0" name="Rectangle: Rounded Corners 45">
            <a:extLst>
              <a:ext uri="{FF2B5EF4-FFF2-40B4-BE49-F238E27FC236}">
                <a16:creationId xmlns:a16="http://schemas.microsoft.com/office/drawing/2014/main" id="{C46B62E0-15A8-47A2-8D6A-5DDB4FF13FE4}"/>
              </a:ext>
            </a:extLst>
          </p:cNvPr>
          <p:cNvSpPr/>
          <p:nvPr/>
        </p:nvSpPr>
        <p:spPr>
          <a:xfrm>
            <a:off x="9057176" y="874800"/>
            <a:ext cx="2984503" cy="337606"/>
          </a:xfrm>
          <a:prstGeom prst="round2SameRect">
            <a:avLst>
              <a:gd name="adj1" fmla="val 33719"/>
              <a:gd name="adj2" fmla="val 0"/>
            </a:avLst>
          </a:prstGeom>
          <a:solidFill>
            <a:srgbClr val="D9DCE3"/>
          </a:solidFill>
          <a:ln>
            <a:solidFill>
              <a:schemeClr val="tx1"/>
            </a:solidFill>
          </a:ln>
          <a:effectLst>
            <a:glow rad="38100">
              <a:schemeClr val="accent6">
                <a:alpha val="40000"/>
              </a:schemeClr>
            </a:glow>
            <a:outerShdw blurRad="76200" dir="13500000" sy="23000" kx="1200000" algn="br" rotWithShape="0">
              <a:prstClr val="black">
                <a:alpha val="20000"/>
              </a:prstClr>
            </a:outerShdw>
            <a:softEdge rad="12700"/>
          </a:effectLst>
          <a:scene3d>
            <a:camera prst="orthographicFront"/>
            <a:lightRig rig="threePt" dir="t"/>
          </a:scene3d>
          <a:sp3d prstMaterial="dkEdge">
            <a:bevelT w="50800" h="381000" prst="hardEdge"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6D098BD-B1AC-4DA7-85B8-8437470B048A}"/>
              </a:ext>
            </a:extLst>
          </p:cNvPr>
          <p:cNvSpPr/>
          <p:nvPr/>
        </p:nvSpPr>
        <p:spPr>
          <a:xfrm>
            <a:off x="9054890" y="1221617"/>
            <a:ext cx="2984503" cy="2347841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  <a:effectLst>
            <a:glow rad="38100">
              <a:schemeClr val="accent6">
                <a:alpha val="40000"/>
              </a:schemeClr>
            </a:glow>
            <a:innerShdw blurRad="114300">
              <a:prstClr val="black"/>
            </a:innerShdw>
            <a:softEdge rad="12700"/>
          </a:effectLst>
          <a:scene3d>
            <a:camera prst="orthographicFront"/>
            <a:lightRig rig="threePt" dir="t"/>
          </a:scene3d>
          <a:sp3d prstMaterial="dkEdge">
            <a:bevelT w="101600" h="381000" prst="cross"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2" name="Rectangle: Rounded Corners 45">
            <a:extLst>
              <a:ext uri="{FF2B5EF4-FFF2-40B4-BE49-F238E27FC236}">
                <a16:creationId xmlns:a16="http://schemas.microsoft.com/office/drawing/2014/main" id="{D5541A16-7E5B-45CA-9FA2-FAFB4AC60495}"/>
              </a:ext>
            </a:extLst>
          </p:cNvPr>
          <p:cNvSpPr/>
          <p:nvPr/>
        </p:nvSpPr>
        <p:spPr>
          <a:xfrm>
            <a:off x="2866838" y="3865106"/>
            <a:ext cx="2984503" cy="337606"/>
          </a:xfrm>
          <a:prstGeom prst="round2SameRect">
            <a:avLst>
              <a:gd name="adj1" fmla="val 33719"/>
              <a:gd name="adj2" fmla="val 0"/>
            </a:avLst>
          </a:prstGeom>
          <a:solidFill>
            <a:srgbClr val="D9DCE3"/>
          </a:solidFill>
          <a:ln>
            <a:solidFill>
              <a:schemeClr val="tx1"/>
            </a:solidFill>
          </a:ln>
          <a:effectLst>
            <a:glow rad="38100">
              <a:schemeClr val="accent6">
                <a:alpha val="40000"/>
              </a:schemeClr>
            </a:glow>
            <a:outerShdw blurRad="76200" dir="13500000" sy="23000" kx="1200000" algn="br" rotWithShape="0">
              <a:prstClr val="black">
                <a:alpha val="20000"/>
              </a:prstClr>
            </a:outerShdw>
            <a:softEdge rad="12700"/>
          </a:effectLst>
          <a:scene3d>
            <a:camera prst="orthographicFront"/>
            <a:lightRig rig="threePt" dir="t"/>
          </a:scene3d>
          <a:sp3d prstMaterial="dkEdge">
            <a:bevelT w="50800" h="381000" prst="hardEdge"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453CE15-02E0-4408-A3D6-F4E08BC40106}"/>
              </a:ext>
            </a:extLst>
          </p:cNvPr>
          <p:cNvSpPr/>
          <p:nvPr/>
        </p:nvSpPr>
        <p:spPr>
          <a:xfrm>
            <a:off x="2867953" y="4210122"/>
            <a:ext cx="2984503" cy="2347841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  <a:effectLst>
            <a:glow rad="38100">
              <a:schemeClr val="accent6">
                <a:alpha val="40000"/>
              </a:schemeClr>
            </a:glow>
            <a:innerShdw blurRad="114300">
              <a:prstClr val="black"/>
            </a:innerShdw>
            <a:softEdge rad="12700"/>
          </a:effectLst>
          <a:scene3d>
            <a:camera prst="orthographicFront"/>
            <a:lightRig rig="threePt" dir="t"/>
          </a:scene3d>
          <a:sp3d prstMaterial="dkEdge">
            <a:bevelT w="101600" h="381000" prst="cross"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4" name="Rectangle: Rounded Corners 45">
            <a:extLst>
              <a:ext uri="{FF2B5EF4-FFF2-40B4-BE49-F238E27FC236}">
                <a16:creationId xmlns:a16="http://schemas.microsoft.com/office/drawing/2014/main" id="{91ED3440-4C77-45C9-B612-B0170E6F36E6}"/>
              </a:ext>
            </a:extLst>
          </p:cNvPr>
          <p:cNvSpPr/>
          <p:nvPr/>
        </p:nvSpPr>
        <p:spPr>
          <a:xfrm>
            <a:off x="5962995" y="3868024"/>
            <a:ext cx="2984503" cy="337606"/>
          </a:xfrm>
          <a:prstGeom prst="round2SameRect">
            <a:avLst>
              <a:gd name="adj1" fmla="val 33719"/>
              <a:gd name="adj2" fmla="val 0"/>
            </a:avLst>
          </a:prstGeom>
          <a:solidFill>
            <a:srgbClr val="D9DCE3"/>
          </a:solidFill>
          <a:ln>
            <a:solidFill>
              <a:schemeClr val="tx1"/>
            </a:solidFill>
          </a:ln>
          <a:effectLst>
            <a:glow rad="38100">
              <a:schemeClr val="accent6">
                <a:alpha val="40000"/>
              </a:schemeClr>
            </a:glow>
            <a:outerShdw blurRad="76200" dir="13500000" sy="23000" kx="1200000" algn="br" rotWithShape="0">
              <a:prstClr val="black">
                <a:alpha val="20000"/>
              </a:prstClr>
            </a:outerShdw>
            <a:softEdge rad="12700"/>
          </a:effectLst>
          <a:scene3d>
            <a:camera prst="orthographicFront"/>
            <a:lightRig rig="threePt" dir="t"/>
          </a:scene3d>
          <a:sp3d prstMaterial="dkEdge">
            <a:bevelT w="50800" h="381000" prst="hardEdge"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810EA2C-2C78-4891-A8C4-03ABE2C8CAAB}"/>
              </a:ext>
            </a:extLst>
          </p:cNvPr>
          <p:cNvSpPr/>
          <p:nvPr/>
        </p:nvSpPr>
        <p:spPr>
          <a:xfrm>
            <a:off x="5965157" y="4210122"/>
            <a:ext cx="2984503" cy="2347841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  <a:effectLst>
            <a:glow rad="38100">
              <a:schemeClr val="accent6">
                <a:alpha val="40000"/>
              </a:schemeClr>
            </a:glow>
            <a:innerShdw blurRad="114300">
              <a:prstClr val="black"/>
            </a:innerShdw>
            <a:softEdge rad="12700"/>
          </a:effectLst>
          <a:scene3d>
            <a:camera prst="orthographicFront"/>
            <a:lightRig rig="threePt" dir="t"/>
          </a:scene3d>
          <a:sp3d prstMaterial="dkEdge">
            <a:bevelT w="101600" h="381000" prst="cross"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6" name="Rectangle: Rounded Corners 45">
            <a:extLst>
              <a:ext uri="{FF2B5EF4-FFF2-40B4-BE49-F238E27FC236}">
                <a16:creationId xmlns:a16="http://schemas.microsoft.com/office/drawing/2014/main" id="{CC1A4008-1D1D-4287-A4FB-504E7E2ED97A}"/>
              </a:ext>
            </a:extLst>
          </p:cNvPr>
          <p:cNvSpPr/>
          <p:nvPr/>
        </p:nvSpPr>
        <p:spPr>
          <a:xfrm>
            <a:off x="9057692" y="3870000"/>
            <a:ext cx="2984503" cy="337606"/>
          </a:xfrm>
          <a:prstGeom prst="round2SameRect">
            <a:avLst>
              <a:gd name="adj1" fmla="val 33719"/>
              <a:gd name="adj2" fmla="val 0"/>
            </a:avLst>
          </a:prstGeom>
          <a:solidFill>
            <a:srgbClr val="D9DCE3"/>
          </a:solidFill>
          <a:ln>
            <a:solidFill>
              <a:schemeClr val="tx1"/>
            </a:solidFill>
          </a:ln>
          <a:effectLst>
            <a:glow rad="38100">
              <a:schemeClr val="accent6">
                <a:alpha val="40000"/>
              </a:schemeClr>
            </a:glow>
            <a:outerShdw blurRad="76200" dir="13500000" sy="23000" kx="1200000" algn="br" rotWithShape="0">
              <a:prstClr val="black">
                <a:alpha val="20000"/>
              </a:prstClr>
            </a:outerShdw>
            <a:softEdge rad="12700"/>
          </a:effectLst>
          <a:scene3d>
            <a:camera prst="orthographicFront"/>
            <a:lightRig rig="threePt" dir="t"/>
          </a:scene3d>
          <a:sp3d prstMaterial="dkEdge">
            <a:bevelT w="50800" h="381000" prst="hardEdge"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ADDB84E-EBDA-47D2-B1AC-37BD9BEB8980}"/>
              </a:ext>
            </a:extLst>
          </p:cNvPr>
          <p:cNvSpPr/>
          <p:nvPr/>
        </p:nvSpPr>
        <p:spPr>
          <a:xfrm>
            <a:off x="9057570" y="4210122"/>
            <a:ext cx="2984503" cy="2347841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  <a:effectLst>
            <a:glow rad="38100">
              <a:schemeClr val="accent6">
                <a:alpha val="40000"/>
              </a:schemeClr>
            </a:glow>
            <a:innerShdw blurRad="114300">
              <a:prstClr val="black"/>
            </a:innerShdw>
            <a:softEdge rad="12700"/>
          </a:effectLst>
          <a:scene3d>
            <a:camera prst="orthographicFront"/>
            <a:lightRig rig="threePt" dir="t"/>
          </a:scene3d>
          <a:sp3d prstMaterial="dkEdge">
            <a:bevelT w="101600" h="381000" prst="cross"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784285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Coin lumineux">
      <a:fillStyleLst>
        <a:solidFill>
          <a:schemeClr val="phClr"/>
        </a:solidFill>
        <a:solidFill>
          <a:schemeClr val="phClr">
            <a:tint val="55000"/>
          </a:schemeClr>
        </a:solidFill>
        <a:solidFill>
          <a:schemeClr val="phClr"/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algn="bl" rotWithShape="0">
              <a:srgbClr val="000000">
                <a:alpha val="60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hemeClr val="phClr">
                <a:shade val="4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6_Masque PPT - Interne">
  <a:themeElements>
    <a:clrScheme name="Custom 1">
      <a:dk1>
        <a:sysClr val="windowText" lastClr="000000"/>
      </a:dk1>
      <a:lt1>
        <a:srgbClr val="FFFFFF"/>
      </a:lt1>
      <a:dk2>
        <a:srgbClr val="647082"/>
      </a:dk2>
      <a:lt2>
        <a:srgbClr val="FFFFFF"/>
      </a:lt2>
      <a:accent1>
        <a:srgbClr val="BEAF7D"/>
      </a:accent1>
      <a:accent2>
        <a:srgbClr val="DED4BC"/>
      </a:accent2>
      <a:accent3>
        <a:srgbClr val="000000"/>
      </a:accent3>
      <a:accent4>
        <a:srgbClr val="647082"/>
      </a:accent4>
      <a:accent5>
        <a:srgbClr val="96A0AF"/>
      </a:accent5>
      <a:accent6>
        <a:srgbClr val="D9DCE3"/>
      </a:accent6>
      <a:hlink>
        <a:srgbClr val="9D8B4E"/>
      </a:hlink>
      <a:folHlink>
        <a:srgbClr val="96A0A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toryboard Layout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ustom 1">
    <a:dk1>
      <a:sysClr val="windowText" lastClr="000000"/>
    </a:dk1>
    <a:lt1>
      <a:srgbClr val="FFFFFF"/>
    </a:lt1>
    <a:dk2>
      <a:srgbClr val="647082"/>
    </a:dk2>
    <a:lt2>
      <a:srgbClr val="FFFFFF"/>
    </a:lt2>
    <a:accent1>
      <a:srgbClr val="BEAF7D"/>
    </a:accent1>
    <a:accent2>
      <a:srgbClr val="DED4BC"/>
    </a:accent2>
    <a:accent3>
      <a:srgbClr val="000000"/>
    </a:accent3>
    <a:accent4>
      <a:srgbClr val="647082"/>
    </a:accent4>
    <a:accent5>
      <a:srgbClr val="96A0AF"/>
    </a:accent5>
    <a:accent6>
      <a:srgbClr val="D9DCE3"/>
    </a:accent6>
    <a:hlink>
      <a:srgbClr val="9D8B4E"/>
    </a:hlink>
    <a:folHlink>
      <a:srgbClr val="96A0AF"/>
    </a:folHlink>
  </a:clrScheme>
</a:themeOverride>
</file>

<file path=ppt/theme/themeOverride10.xml><?xml version="1.0" encoding="utf-8"?>
<a:themeOverride xmlns:a="http://schemas.openxmlformats.org/drawingml/2006/main">
  <a:clrScheme name="Custom 1">
    <a:dk1>
      <a:sysClr val="windowText" lastClr="000000"/>
    </a:dk1>
    <a:lt1>
      <a:srgbClr val="FFFFFF"/>
    </a:lt1>
    <a:dk2>
      <a:srgbClr val="647082"/>
    </a:dk2>
    <a:lt2>
      <a:srgbClr val="FFFFFF"/>
    </a:lt2>
    <a:accent1>
      <a:srgbClr val="BEAF7D"/>
    </a:accent1>
    <a:accent2>
      <a:srgbClr val="DED4BC"/>
    </a:accent2>
    <a:accent3>
      <a:srgbClr val="000000"/>
    </a:accent3>
    <a:accent4>
      <a:srgbClr val="647082"/>
    </a:accent4>
    <a:accent5>
      <a:srgbClr val="96A0AF"/>
    </a:accent5>
    <a:accent6>
      <a:srgbClr val="D9DCE3"/>
    </a:accent6>
    <a:hlink>
      <a:srgbClr val="9D8B4E"/>
    </a:hlink>
    <a:folHlink>
      <a:srgbClr val="96A0AF"/>
    </a:folHlink>
  </a:clrScheme>
</a:themeOverride>
</file>

<file path=ppt/theme/themeOverride11.xml><?xml version="1.0" encoding="utf-8"?>
<a:themeOverride xmlns:a="http://schemas.openxmlformats.org/drawingml/2006/main">
  <a:clrScheme name="Custom 1">
    <a:dk1>
      <a:sysClr val="windowText" lastClr="000000"/>
    </a:dk1>
    <a:lt1>
      <a:srgbClr val="FFFFFF"/>
    </a:lt1>
    <a:dk2>
      <a:srgbClr val="647082"/>
    </a:dk2>
    <a:lt2>
      <a:srgbClr val="FFFFFF"/>
    </a:lt2>
    <a:accent1>
      <a:srgbClr val="BEAF7D"/>
    </a:accent1>
    <a:accent2>
      <a:srgbClr val="DED4BC"/>
    </a:accent2>
    <a:accent3>
      <a:srgbClr val="000000"/>
    </a:accent3>
    <a:accent4>
      <a:srgbClr val="647082"/>
    </a:accent4>
    <a:accent5>
      <a:srgbClr val="96A0AF"/>
    </a:accent5>
    <a:accent6>
      <a:srgbClr val="D9DCE3"/>
    </a:accent6>
    <a:hlink>
      <a:srgbClr val="9D8B4E"/>
    </a:hlink>
    <a:folHlink>
      <a:srgbClr val="96A0AF"/>
    </a:folHlink>
  </a:clrScheme>
</a:themeOverride>
</file>

<file path=ppt/theme/themeOverride12.xml><?xml version="1.0" encoding="utf-8"?>
<a:themeOverride xmlns:a="http://schemas.openxmlformats.org/drawingml/2006/main">
  <a:clrScheme name="Custom 1">
    <a:dk1>
      <a:sysClr val="windowText" lastClr="000000"/>
    </a:dk1>
    <a:lt1>
      <a:srgbClr val="FFFFFF"/>
    </a:lt1>
    <a:dk2>
      <a:srgbClr val="647082"/>
    </a:dk2>
    <a:lt2>
      <a:srgbClr val="FFFFFF"/>
    </a:lt2>
    <a:accent1>
      <a:srgbClr val="BEAF7D"/>
    </a:accent1>
    <a:accent2>
      <a:srgbClr val="DED4BC"/>
    </a:accent2>
    <a:accent3>
      <a:srgbClr val="000000"/>
    </a:accent3>
    <a:accent4>
      <a:srgbClr val="647082"/>
    </a:accent4>
    <a:accent5>
      <a:srgbClr val="96A0AF"/>
    </a:accent5>
    <a:accent6>
      <a:srgbClr val="D9DCE3"/>
    </a:accent6>
    <a:hlink>
      <a:srgbClr val="9D8B4E"/>
    </a:hlink>
    <a:folHlink>
      <a:srgbClr val="96A0AF"/>
    </a:folHlink>
  </a:clrScheme>
</a:themeOverride>
</file>

<file path=ppt/theme/themeOverride13.xml><?xml version="1.0" encoding="utf-8"?>
<a:themeOverride xmlns:a="http://schemas.openxmlformats.org/drawingml/2006/main">
  <a:clrScheme name="Custom 1">
    <a:dk1>
      <a:sysClr val="windowText" lastClr="000000"/>
    </a:dk1>
    <a:lt1>
      <a:srgbClr val="FFFFFF"/>
    </a:lt1>
    <a:dk2>
      <a:srgbClr val="647082"/>
    </a:dk2>
    <a:lt2>
      <a:srgbClr val="FFFFFF"/>
    </a:lt2>
    <a:accent1>
      <a:srgbClr val="BEAF7D"/>
    </a:accent1>
    <a:accent2>
      <a:srgbClr val="DED4BC"/>
    </a:accent2>
    <a:accent3>
      <a:srgbClr val="000000"/>
    </a:accent3>
    <a:accent4>
      <a:srgbClr val="647082"/>
    </a:accent4>
    <a:accent5>
      <a:srgbClr val="96A0AF"/>
    </a:accent5>
    <a:accent6>
      <a:srgbClr val="D9DCE3"/>
    </a:accent6>
    <a:hlink>
      <a:srgbClr val="9D8B4E"/>
    </a:hlink>
    <a:folHlink>
      <a:srgbClr val="96A0AF"/>
    </a:folHlink>
  </a:clrScheme>
</a:themeOverride>
</file>

<file path=ppt/theme/themeOverride14.xml><?xml version="1.0" encoding="utf-8"?>
<a:themeOverride xmlns:a="http://schemas.openxmlformats.org/drawingml/2006/main">
  <a:clrScheme name="Custom 1">
    <a:dk1>
      <a:sysClr val="windowText" lastClr="000000"/>
    </a:dk1>
    <a:lt1>
      <a:srgbClr val="FFFFFF"/>
    </a:lt1>
    <a:dk2>
      <a:srgbClr val="647082"/>
    </a:dk2>
    <a:lt2>
      <a:srgbClr val="FFFFFF"/>
    </a:lt2>
    <a:accent1>
      <a:srgbClr val="BEAF7D"/>
    </a:accent1>
    <a:accent2>
      <a:srgbClr val="DED4BC"/>
    </a:accent2>
    <a:accent3>
      <a:srgbClr val="000000"/>
    </a:accent3>
    <a:accent4>
      <a:srgbClr val="647082"/>
    </a:accent4>
    <a:accent5>
      <a:srgbClr val="96A0AF"/>
    </a:accent5>
    <a:accent6>
      <a:srgbClr val="D9DCE3"/>
    </a:accent6>
    <a:hlink>
      <a:srgbClr val="9D8B4E"/>
    </a:hlink>
    <a:folHlink>
      <a:srgbClr val="96A0AF"/>
    </a:folHlink>
  </a:clrScheme>
</a:themeOverride>
</file>

<file path=ppt/theme/themeOverride15.xml><?xml version="1.0" encoding="utf-8"?>
<a:themeOverride xmlns:a="http://schemas.openxmlformats.org/drawingml/2006/main">
  <a:clrScheme name="Custom 1">
    <a:dk1>
      <a:sysClr val="windowText" lastClr="000000"/>
    </a:dk1>
    <a:lt1>
      <a:srgbClr val="FFFFFF"/>
    </a:lt1>
    <a:dk2>
      <a:srgbClr val="647082"/>
    </a:dk2>
    <a:lt2>
      <a:srgbClr val="FFFFFF"/>
    </a:lt2>
    <a:accent1>
      <a:srgbClr val="BEAF7D"/>
    </a:accent1>
    <a:accent2>
      <a:srgbClr val="DED4BC"/>
    </a:accent2>
    <a:accent3>
      <a:srgbClr val="000000"/>
    </a:accent3>
    <a:accent4>
      <a:srgbClr val="647082"/>
    </a:accent4>
    <a:accent5>
      <a:srgbClr val="96A0AF"/>
    </a:accent5>
    <a:accent6>
      <a:srgbClr val="D9DCE3"/>
    </a:accent6>
    <a:hlink>
      <a:srgbClr val="9D8B4E"/>
    </a:hlink>
    <a:folHlink>
      <a:srgbClr val="96A0AF"/>
    </a:folHlink>
  </a:clrScheme>
</a:themeOverride>
</file>

<file path=ppt/theme/themeOverride16.xml><?xml version="1.0" encoding="utf-8"?>
<a:themeOverride xmlns:a="http://schemas.openxmlformats.org/drawingml/2006/main">
  <a:clrScheme name="Custom 1">
    <a:dk1>
      <a:sysClr val="windowText" lastClr="000000"/>
    </a:dk1>
    <a:lt1>
      <a:srgbClr val="FFFFFF"/>
    </a:lt1>
    <a:dk2>
      <a:srgbClr val="647082"/>
    </a:dk2>
    <a:lt2>
      <a:srgbClr val="FFFFFF"/>
    </a:lt2>
    <a:accent1>
      <a:srgbClr val="BEAF7D"/>
    </a:accent1>
    <a:accent2>
      <a:srgbClr val="DED4BC"/>
    </a:accent2>
    <a:accent3>
      <a:srgbClr val="000000"/>
    </a:accent3>
    <a:accent4>
      <a:srgbClr val="647082"/>
    </a:accent4>
    <a:accent5>
      <a:srgbClr val="96A0AF"/>
    </a:accent5>
    <a:accent6>
      <a:srgbClr val="D9DCE3"/>
    </a:accent6>
    <a:hlink>
      <a:srgbClr val="9D8B4E"/>
    </a:hlink>
    <a:folHlink>
      <a:srgbClr val="96A0AF"/>
    </a:folHlink>
  </a:clrScheme>
</a:themeOverride>
</file>

<file path=ppt/theme/themeOverride17.xml><?xml version="1.0" encoding="utf-8"?>
<a:themeOverride xmlns:a="http://schemas.openxmlformats.org/drawingml/2006/main">
  <a:clrScheme name="Custom 1">
    <a:dk1>
      <a:sysClr val="windowText" lastClr="000000"/>
    </a:dk1>
    <a:lt1>
      <a:srgbClr val="FFFFFF"/>
    </a:lt1>
    <a:dk2>
      <a:srgbClr val="647082"/>
    </a:dk2>
    <a:lt2>
      <a:srgbClr val="FFFFFF"/>
    </a:lt2>
    <a:accent1>
      <a:srgbClr val="BEAF7D"/>
    </a:accent1>
    <a:accent2>
      <a:srgbClr val="DED4BC"/>
    </a:accent2>
    <a:accent3>
      <a:srgbClr val="000000"/>
    </a:accent3>
    <a:accent4>
      <a:srgbClr val="647082"/>
    </a:accent4>
    <a:accent5>
      <a:srgbClr val="96A0AF"/>
    </a:accent5>
    <a:accent6>
      <a:srgbClr val="D9DCE3"/>
    </a:accent6>
    <a:hlink>
      <a:srgbClr val="9D8B4E"/>
    </a:hlink>
    <a:folHlink>
      <a:srgbClr val="96A0AF"/>
    </a:folHlink>
  </a:clrScheme>
</a:themeOverride>
</file>

<file path=ppt/theme/themeOverride18.xml><?xml version="1.0" encoding="utf-8"?>
<a:themeOverride xmlns:a="http://schemas.openxmlformats.org/drawingml/2006/main">
  <a:clrScheme name="Custom 1">
    <a:dk1>
      <a:sysClr val="windowText" lastClr="000000"/>
    </a:dk1>
    <a:lt1>
      <a:srgbClr val="FFFFFF"/>
    </a:lt1>
    <a:dk2>
      <a:srgbClr val="647082"/>
    </a:dk2>
    <a:lt2>
      <a:srgbClr val="FFFFFF"/>
    </a:lt2>
    <a:accent1>
      <a:srgbClr val="BEAF7D"/>
    </a:accent1>
    <a:accent2>
      <a:srgbClr val="DED4BC"/>
    </a:accent2>
    <a:accent3>
      <a:srgbClr val="000000"/>
    </a:accent3>
    <a:accent4>
      <a:srgbClr val="647082"/>
    </a:accent4>
    <a:accent5>
      <a:srgbClr val="96A0AF"/>
    </a:accent5>
    <a:accent6>
      <a:srgbClr val="D9DCE3"/>
    </a:accent6>
    <a:hlink>
      <a:srgbClr val="9D8B4E"/>
    </a:hlink>
    <a:folHlink>
      <a:srgbClr val="96A0AF"/>
    </a:folHlink>
  </a:clrScheme>
</a:themeOverride>
</file>

<file path=ppt/theme/themeOverride19.xml><?xml version="1.0" encoding="utf-8"?>
<a:themeOverride xmlns:a="http://schemas.openxmlformats.org/drawingml/2006/main">
  <a:clrScheme name="Custom 1">
    <a:dk1>
      <a:sysClr val="windowText" lastClr="000000"/>
    </a:dk1>
    <a:lt1>
      <a:srgbClr val="FFFFFF"/>
    </a:lt1>
    <a:dk2>
      <a:srgbClr val="647082"/>
    </a:dk2>
    <a:lt2>
      <a:srgbClr val="FFFFFF"/>
    </a:lt2>
    <a:accent1>
      <a:srgbClr val="BEAF7D"/>
    </a:accent1>
    <a:accent2>
      <a:srgbClr val="DED4BC"/>
    </a:accent2>
    <a:accent3>
      <a:srgbClr val="000000"/>
    </a:accent3>
    <a:accent4>
      <a:srgbClr val="647082"/>
    </a:accent4>
    <a:accent5>
      <a:srgbClr val="96A0AF"/>
    </a:accent5>
    <a:accent6>
      <a:srgbClr val="D9DCE3"/>
    </a:accent6>
    <a:hlink>
      <a:srgbClr val="9D8B4E"/>
    </a:hlink>
    <a:folHlink>
      <a:srgbClr val="96A0AF"/>
    </a:folHlink>
  </a:clrScheme>
</a:themeOverride>
</file>

<file path=ppt/theme/themeOverride2.xml><?xml version="1.0" encoding="utf-8"?>
<a:themeOverride xmlns:a="http://schemas.openxmlformats.org/drawingml/2006/main">
  <a:clrScheme name="Custom 1">
    <a:dk1>
      <a:sysClr val="windowText" lastClr="000000"/>
    </a:dk1>
    <a:lt1>
      <a:srgbClr val="FFFFFF"/>
    </a:lt1>
    <a:dk2>
      <a:srgbClr val="647082"/>
    </a:dk2>
    <a:lt2>
      <a:srgbClr val="FFFFFF"/>
    </a:lt2>
    <a:accent1>
      <a:srgbClr val="BEAF7D"/>
    </a:accent1>
    <a:accent2>
      <a:srgbClr val="DED4BC"/>
    </a:accent2>
    <a:accent3>
      <a:srgbClr val="000000"/>
    </a:accent3>
    <a:accent4>
      <a:srgbClr val="647082"/>
    </a:accent4>
    <a:accent5>
      <a:srgbClr val="96A0AF"/>
    </a:accent5>
    <a:accent6>
      <a:srgbClr val="D9DCE3"/>
    </a:accent6>
    <a:hlink>
      <a:srgbClr val="9D8B4E"/>
    </a:hlink>
    <a:folHlink>
      <a:srgbClr val="96A0AF"/>
    </a:folHlink>
  </a:clrScheme>
</a:themeOverride>
</file>

<file path=ppt/theme/themeOverride20.xml><?xml version="1.0" encoding="utf-8"?>
<a:themeOverride xmlns:a="http://schemas.openxmlformats.org/drawingml/2006/main">
  <a:clrScheme name="Custom 1">
    <a:dk1>
      <a:sysClr val="windowText" lastClr="000000"/>
    </a:dk1>
    <a:lt1>
      <a:srgbClr val="FFFFFF"/>
    </a:lt1>
    <a:dk2>
      <a:srgbClr val="647082"/>
    </a:dk2>
    <a:lt2>
      <a:srgbClr val="FFFFFF"/>
    </a:lt2>
    <a:accent1>
      <a:srgbClr val="BEAF7D"/>
    </a:accent1>
    <a:accent2>
      <a:srgbClr val="DED4BC"/>
    </a:accent2>
    <a:accent3>
      <a:srgbClr val="000000"/>
    </a:accent3>
    <a:accent4>
      <a:srgbClr val="647082"/>
    </a:accent4>
    <a:accent5>
      <a:srgbClr val="96A0AF"/>
    </a:accent5>
    <a:accent6>
      <a:srgbClr val="D9DCE3"/>
    </a:accent6>
    <a:hlink>
      <a:srgbClr val="9D8B4E"/>
    </a:hlink>
    <a:folHlink>
      <a:srgbClr val="96A0AF"/>
    </a:folHlink>
  </a:clrScheme>
</a:themeOverride>
</file>

<file path=ppt/theme/themeOverride21.xml><?xml version="1.0" encoding="utf-8"?>
<a:themeOverride xmlns:a="http://schemas.openxmlformats.org/drawingml/2006/main">
  <a:clrScheme name="Custom 1">
    <a:dk1>
      <a:sysClr val="windowText" lastClr="000000"/>
    </a:dk1>
    <a:lt1>
      <a:srgbClr val="FFFFFF"/>
    </a:lt1>
    <a:dk2>
      <a:srgbClr val="647082"/>
    </a:dk2>
    <a:lt2>
      <a:srgbClr val="FFFFFF"/>
    </a:lt2>
    <a:accent1>
      <a:srgbClr val="BEAF7D"/>
    </a:accent1>
    <a:accent2>
      <a:srgbClr val="DED4BC"/>
    </a:accent2>
    <a:accent3>
      <a:srgbClr val="000000"/>
    </a:accent3>
    <a:accent4>
      <a:srgbClr val="647082"/>
    </a:accent4>
    <a:accent5>
      <a:srgbClr val="96A0AF"/>
    </a:accent5>
    <a:accent6>
      <a:srgbClr val="D9DCE3"/>
    </a:accent6>
    <a:hlink>
      <a:srgbClr val="9D8B4E"/>
    </a:hlink>
    <a:folHlink>
      <a:srgbClr val="96A0AF"/>
    </a:folHlink>
  </a:clrScheme>
</a:themeOverride>
</file>

<file path=ppt/theme/themeOverride22.xml><?xml version="1.0" encoding="utf-8"?>
<a:themeOverride xmlns:a="http://schemas.openxmlformats.org/drawingml/2006/main">
  <a:clrScheme name="Custom 1">
    <a:dk1>
      <a:sysClr val="windowText" lastClr="000000"/>
    </a:dk1>
    <a:lt1>
      <a:srgbClr val="FFFFFF"/>
    </a:lt1>
    <a:dk2>
      <a:srgbClr val="647082"/>
    </a:dk2>
    <a:lt2>
      <a:srgbClr val="FFFFFF"/>
    </a:lt2>
    <a:accent1>
      <a:srgbClr val="BEAF7D"/>
    </a:accent1>
    <a:accent2>
      <a:srgbClr val="DED4BC"/>
    </a:accent2>
    <a:accent3>
      <a:srgbClr val="000000"/>
    </a:accent3>
    <a:accent4>
      <a:srgbClr val="647082"/>
    </a:accent4>
    <a:accent5>
      <a:srgbClr val="96A0AF"/>
    </a:accent5>
    <a:accent6>
      <a:srgbClr val="D9DCE3"/>
    </a:accent6>
    <a:hlink>
      <a:srgbClr val="9D8B4E"/>
    </a:hlink>
    <a:folHlink>
      <a:srgbClr val="96A0AF"/>
    </a:folHlink>
  </a:clrScheme>
</a:themeOverride>
</file>

<file path=ppt/theme/themeOverride23.xml><?xml version="1.0" encoding="utf-8"?>
<a:themeOverride xmlns:a="http://schemas.openxmlformats.org/drawingml/2006/main">
  <a:clrScheme name="Custom 1">
    <a:dk1>
      <a:sysClr val="windowText" lastClr="000000"/>
    </a:dk1>
    <a:lt1>
      <a:srgbClr val="FFFFFF"/>
    </a:lt1>
    <a:dk2>
      <a:srgbClr val="647082"/>
    </a:dk2>
    <a:lt2>
      <a:srgbClr val="FFFFFF"/>
    </a:lt2>
    <a:accent1>
      <a:srgbClr val="BEAF7D"/>
    </a:accent1>
    <a:accent2>
      <a:srgbClr val="DED4BC"/>
    </a:accent2>
    <a:accent3>
      <a:srgbClr val="000000"/>
    </a:accent3>
    <a:accent4>
      <a:srgbClr val="647082"/>
    </a:accent4>
    <a:accent5>
      <a:srgbClr val="96A0AF"/>
    </a:accent5>
    <a:accent6>
      <a:srgbClr val="D9DCE3"/>
    </a:accent6>
    <a:hlink>
      <a:srgbClr val="9D8B4E"/>
    </a:hlink>
    <a:folHlink>
      <a:srgbClr val="96A0AF"/>
    </a:folHlink>
  </a:clrScheme>
</a:themeOverride>
</file>

<file path=ppt/theme/themeOverride24.xml><?xml version="1.0" encoding="utf-8"?>
<a:themeOverride xmlns:a="http://schemas.openxmlformats.org/drawingml/2006/main">
  <a:clrScheme name="Custom 1">
    <a:dk1>
      <a:sysClr val="windowText" lastClr="000000"/>
    </a:dk1>
    <a:lt1>
      <a:srgbClr val="FFFFFF"/>
    </a:lt1>
    <a:dk2>
      <a:srgbClr val="647082"/>
    </a:dk2>
    <a:lt2>
      <a:srgbClr val="FFFFFF"/>
    </a:lt2>
    <a:accent1>
      <a:srgbClr val="BEAF7D"/>
    </a:accent1>
    <a:accent2>
      <a:srgbClr val="DED4BC"/>
    </a:accent2>
    <a:accent3>
      <a:srgbClr val="000000"/>
    </a:accent3>
    <a:accent4>
      <a:srgbClr val="647082"/>
    </a:accent4>
    <a:accent5>
      <a:srgbClr val="96A0AF"/>
    </a:accent5>
    <a:accent6>
      <a:srgbClr val="D9DCE3"/>
    </a:accent6>
    <a:hlink>
      <a:srgbClr val="9D8B4E"/>
    </a:hlink>
    <a:folHlink>
      <a:srgbClr val="96A0AF"/>
    </a:folHlink>
  </a:clrScheme>
</a:themeOverride>
</file>

<file path=ppt/theme/themeOverride25.xml><?xml version="1.0" encoding="utf-8"?>
<a:themeOverride xmlns:a="http://schemas.openxmlformats.org/drawingml/2006/main">
  <a:clrScheme name="Custom 1">
    <a:dk1>
      <a:sysClr val="windowText" lastClr="000000"/>
    </a:dk1>
    <a:lt1>
      <a:srgbClr val="FFFFFF"/>
    </a:lt1>
    <a:dk2>
      <a:srgbClr val="647082"/>
    </a:dk2>
    <a:lt2>
      <a:srgbClr val="FFFFFF"/>
    </a:lt2>
    <a:accent1>
      <a:srgbClr val="BEAF7D"/>
    </a:accent1>
    <a:accent2>
      <a:srgbClr val="DED4BC"/>
    </a:accent2>
    <a:accent3>
      <a:srgbClr val="000000"/>
    </a:accent3>
    <a:accent4>
      <a:srgbClr val="647082"/>
    </a:accent4>
    <a:accent5>
      <a:srgbClr val="96A0AF"/>
    </a:accent5>
    <a:accent6>
      <a:srgbClr val="D9DCE3"/>
    </a:accent6>
    <a:hlink>
      <a:srgbClr val="9D8B4E"/>
    </a:hlink>
    <a:folHlink>
      <a:srgbClr val="96A0AF"/>
    </a:folHlink>
  </a:clrScheme>
</a:themeOverride>
</file>

<file path=ppt/theme/themeOverride26.xml><?xml version="1.0" encoding="utf-8"?>
<a:themeOverride xmlns:a="http://schemas.openxmlformats.org/drawingml/2006/main">
  <a:clrScheme name="Custom 1">
    <a:dk1>
      <a:sysClr val="windowText" lastClr="000000"/>
    </a:dk1>
    <a:lt1>
      <a:srgbClr val="FFFFFF"/>
    </a:lt1>
    <a:dk2>
      <a:srgbClr val="647082"/>
    </a:dk2>
    <a:lt2>
      <a:srgbClr val="FFFFFF"/>
    </a:lt2>
    <a:accent1>
      <a:srgbClr val="BEAF7D"/>
    </a:accent1>
    <a:accent2>
      <a:srgbClr val="DED4BC"/>
    </a:accent2>
    <a:accent3>
      <a:srgbClr val="000000"/>
    </a:accent3>
    <a:accent4>
      <a:srgbClr val="647082"/>
    </a:accent4>
    <a:accent5>
      <a:srgbClr val="96A0AF"/>
    </a:accent5>
    <a:accent6>
      <a:srgbClr val="D9DCE3"/>
    </a:accent6>
    <a:hlink>
      <a:srgbClr val="9D8B4E"/>
    </a:hlink>
    <a:folHlink>
      <a:srgbClr val="96A0AF"/>
    </a:folHlink>
  </a:clrScheme>
</a:themeOverride>
</file>

<file path=ppt/theme/themeOverride27.xml><?xml version="1.0" encoding="utf-8"?>
<a:themeOverride xmlns:a="http://schemas.openxmlformats.org/drawingml/2006/main">
  <a:clrScheme name="Custom 1">
    <a:dk1>
      <a:sysClr val="windowText" lastClr="000000"/>
    </a:dk1>
    <a:lt1>
      <a:srgbClr val="FFFFFF"/>
    </a:lt1>
    <a:dk2>
      <a:srgbClr val="647082"/>
    </a:dk2>
    <a:lt2>
      <a:srgbClr val="FFFFFF"/>
    </a:lt2>
    <a:accent1>
      <a:srgbClr val="BEAF7D"/>
    </a:accent1>
    <a:accent2>
      <a:srgbClr val="DED4BC"/>
    </a:accent2>
    <a:accent3>
      <a:srgbClr val="000000"/>
    </a:accent3>
    <a:accent4>
      <a:srgbClr val="647082"/>
    </a:accent4>
    <a:accent5>
      <a:srgbClr val="96A0AF"/>
    </a:accent5>
    <a:accent6>
      <a:srgbClr val="D9DCE3"/>
    </a:accent6>
    <a:hlink>
      <a:srgbClr val="9D8B4E"/>
    </a:hlink>
    <a:folHlink>
      <a:srgbClr val="96A0AF"/>
    </a:folHlink>
  </a:clrScheme>
</a:themeOverride>
</file>

<file path=ppt/theme/themeOverride28.xml><?xml version="1.0" encoding="utf-8"?>
<a:themeOverride xmlns:a="http://schemas.openxmlformats.org/drawingml/2006/main">
  <a:clrScheme name="Custom 1">
    <a:dk1>
      <a:sysClr val="windowText" lastClr="000000"/>
    </a:dk1>
    <a:lt1>
      <a:srgbClr val="FFFFFF"/>
    </a:lt1>
    <a:dk2>
      <a:srgbClr val="647082"/>
    </a:dk2>
    <a:lt2>
      <a:srgbClr val="FFFFFF"/>
    </a:lt2>
    <a:accent1>
      <a:srgbClr val="BEAF7D"/>
    </a:accent1>
    <a:accent2>
      <a:srgbClr val="DED4BC"/>
    </a:accent2>
    <a:accent3>
      <a:srgbClr val="000000"/>
    </a:accent3>
    <a:accent4>
      <a:srgbClr val="647082"/>
    </a:accent4>
    <a:accent5>
      <a:srgbClr val="96A0AF"/>
    </a:accent5>
    <a:accent6>
      <a:srgbClr val="D9DCE3"/>
    </a:accent6>
    <a:hlink>
      <a:srgbClr val="9D8B4E"/>
    </a:hlink>
    <a:folHlink>
      <a:srgbClr val="96A0AF"/>
    </a:folHlink>
  </a:clrScheme>
</a:themeOverride>
</file>

<file path=ppt/theme/themeOverride29.xml><?xml version="1.0" encoding="utf-8"?>
<a:themeOverride xmlns:a="http://schemas.openxmlformats.org/drawingml/2006/main">
  <a:clrScheme name="Custom 1">
    <a:dk1>
      <a:sysClr val="windowText" lastClr="000000"/>
    </a:dk1>
    <a:lt1>
      <a:srgbClr val="FFFFFF"/>
    </a:lt1>
    <a:dk2>
      <a:srgbClr val="647082"/>
    </a:dk2>
    <a:lt2>
      <a:srgbClr val="FFFFFF"/>
    </a:lt2>
    <a:accent1>
      <a:srgbClr val="BEAF7D"/>
    </a:accent1>
    <a:accent2>
      <a:srgbClr val="DED4BC"/>
    </a:accent2>
    <a:accent3>
      <a:srgbClr val="000000"/>
    </a:accent3>
    <a:accent4>
      <a:srgbClr val="647082"/>
    </a:accent4>
    <a:accent5>
      <a:srgbClr val="96A0AF"/>
    </a:accent5>
    <a:accent6>
      <a:srgbClr val="D9DCE3"/>
    </a:accent6>
    <a:hlink>
      <a:srgbClr val="9D8B4E"/>
    </a:hlink>
    <a:folHlink>
      <a:srgbClr val="96A0AF"/>
    </a:folHlink>
  </a:clrScheme>
</a:themeOverride>
</file>

<file path=ppt/theme/themeOverride3.xml><?xml version="1.0" encoding="utf-8"?>
<a:themeOverride xmlns:a="http://schemas.openxmlformats.org/drawingml/2006/main">
  <a:clrScheme name="Custom 1">
    <a:dk1>
      <a:sysClr val="windowText" lastClr="000000"/>
    </a:dk1>
    <a:lt1>
      <a:srgbClr val="FFFFFF"/>
    </a:lt1>
    <a:dk2>
      <a:srgbClr val="647082"/>
    </a:dk2>
    <a:lt2>
      <a:srgbClr val="FFFFFF"/>
    </a:lt2>
    <a:accent1>
      <a:srgbClr val="BEAF7D"/>
    </a:accent1>
    <a:accent2>
      <a:srgbClr val="DED4BC"/>
    </a:accent2>
    <a:accent3>
      <a:srgbClr val="000000"/>
    </a:accent3>
    <a:accent4>
      <a:srgbClr val="647082"/>
    </a:accent4>
    <a:accent5>
      <a:srgbClr val="96A0AF"/>
    </a:accent5>
    <a:accent6>
      <a:srgbClr val="D9DCE3"/>
    </a:accent6>
    <a:hlink>
      <a:srgbClr val="9D8B4E"/>
    </a:hlink>
    <a:folHlink>
      <a:srgbClr val="96A0AF"/>
    </a:folHlink>
  </a:clrScheme>
</a:themeOverride>
</file>

<file path=ppt/theme/themeOverride30.xml><?xml version="1.0" encoding="utf-8"?>
<a:themeOverride xmlns:a="http://schemas.openxmlformats.org/drawingml/2006/main">
  <a:clrScheme name="Custom 1">
    <a:dk1>
      <a:sysClr val="windowText" lastClr="000000"/>
    </a:dk1>
    <a:lt1>
      <a:srgbClr val="FFFFFF"/>
    </a:lt1>
    <a:dk2>
      <a:srgbClr val="647082"/>
    </a:dk2>
    <a:lt2>
      <a:srgbClr val="FFFFFF"/>
    </a:lt2>
    <a:accent1>
      <a:srgbClr val="BEAF7D"/>
    </a:accent1>
    <a:accent2>
      <a:srgbClr val="DED4BC"/>
    </a:accent2>
    <a:accent3>
      <a:srgbClr val="000000"/>
    </a:accent3>
    <a:accent4>
      <a:srgbClr val="647082"/>
    </a:accent4>
    <a:accent5>
      <a:srgbClr val="96A0AF"/>
    </a:accent5>
    <a:accent6>
      <a:srgbClr val="D9DCE3"/>
    </a:accent6>
    <a:hlink>
      <a:srgbClr val="9D8B4E"/>
    </a:hlink>
    <a:folHlink>
      <a:srgbClr val="96A0AF"/>
    </a:folHlink>
  </a:clrScheme>
</a:themeOverride>
</file>

<file path=ppt/theme/themeOverride31.xml><?xml version="1.0" encoding="utf-8"?>
<a:themeOverride xmlns:a="http://schemas.openxmlformats.org/drawingml/2006/main">
  <a:clrScheme name="Custom 1">
    <a:dk1>
      <a:sysClr val="windowText" lastClr="000000"/>
    </a:dk1>
    <a:lt1>
      <a:srgbClr val="FFFFFF"/>
    </a:lt1>
    <a:dk2>
      <a:srgbClr val="647082"/>
    </a:dk2>
    <a:lt2>
      <a:srgbClr val="FFFFFF"/>
    </a:lt2>
    <a:accent1>
      <a:srgbClr val="BEAF7D"/>
    </a:accent1>
    <a:accent2>
      <a:srgbClr val="DED4BC"/>
    </a:accent2>
    <a:accent3>
      <a:srgbClr val="000000"/>
    </a:accent3>
    <a:accent4>
      <a:srgbClr val="647082"/>
    </a:accent4>
    <a:accent5>
      <a:srgbClr val="96A0AF"/>
    </a:accent5>
    <a:accent6>
      <a:srgbClr val="D9DCE3"/>
    </a:accent6>
    <a:hlink>
      <a:srgbClr val="9D8B4E"/>
    </a:hlink>
    <a:folHlink>
      <a:srgbClr val="96A0AF"/>
    </a:folHlink>
  </a:clrScheme>
</a:themeOverride>
</file>

<file path=ppt/theme/themeOverride32.xml><?xml version="1.0" encoding="utf-8"?>
<a:themeOverride xmlns:a="http://schemas.openxmlformats.org/drawingml/2006/main">
  <a:clrScheme name="Custom 1">
    <a:dk1>
      <a:sysClr val="windowText" lastClr="000000"/>
    </a:dk1>
    <a:lt1>
      <a:srgbClr val="FFFFFF"/>
    </a:lt1>
    <a:dk2>
      <a:srgbClr val="647082"/>
    </a:dk2>
    <a:lt2>
      <a:srgbClr val="FFFFFF"/>
    </a:lt2>
    <a:accent1>
      <a:srgbClr val="BEAF7D"/>
    </a:accent1>
    <a:accent2>
      <a:srgbClr val="DED4BC"/>
    </a:accent2>
    <a:accent3>
      <a:srgbClr val="000000"/>
    </a:accent3>
    <a:accent4>
      <a:srgbClr val="647082"/>
    </a:accent4>
    <a:accent5>
      <a:srgbClr val="96A0AF"/>
    </a:accent5>
    <a:accent6>
      <a:srgbClr val="D9DCE3"/>
    </a:accent6>
    <a:hlink>
      <a:srgbClr val="9D8B4E"/>
    </a:hlink>
    <a:folHlink>
      <a:srgbClr val="96A0AF"/>
    </a:folHlink>
  </a:clrScheme>
</a:themeOverride>
</file>

<file path=ppt/theme/themeOverride33.xml><?xml version="1.0" encoding="utf-8"?>
<a:themeOverride xmlns:a="http://schemas.openxmlformats.org/drawingml/2006/main">
  <a:clrScheme name="Custom 1">
    <a:dk1>
      <a:sysClr val="windowText" lastClr="000000"/>
    </a:dk1>
    <a:lt1>
      <a:srgbClr val="FFFFFF"/>
    </a:lt1>
    <a:dk2>
      <a:srgbClr val="647082"/>
    </a:dk2>
    <a:lt2>
      <a:srgbClr val="FFFFFF"/>
    </a:lt2>
    <a:accent1>
      <a:srgbClr val="BEAF7D"/>
    </a:accent1>
    <a:accent2>
      <a:srgbClr val="DED4BC"/>
    </a:accent2>
    <a:accent3>
      <a:srgbClr val="000000"/>
    </a:accent3>
    <a:accent4>
      <a:srgbClr val="647082"/>
    </a:accent4>
    <a:accent5>
      <a:srgbClr val="96A0AF"/>
    </a:accent5>
    <a:accent6>
      <a:srgbClr val="D9DCE3"/>
    </a:accent6>
    <a:hlink>
      <a:srgbClr val="9D8B4E"/>
    </a:hlink>
    <a:folHlink>
      <a:srgbClr val="96A0AF"/>
    </a:folHlink>
  </a:clrScheme>
</a:themeOverride>
</file>

<file path=ppt/theme/themeOverride4.xml><?xml version="1.0" encoding="utf-8"?>
<a:themeOverride xmlns:a="http://schemas.openxmlformats.org/drawingml/2006/main">
  <a:clrScheme name="Custom 1">
    <a:dk1>
      <a:sysClr val="windowText" lastClr="000000"/>
    </a:dk1>
    <a:lt1>
      <a:srgbClr val="FFFFFF"/>
    </a:lt1>
    <a:dk2>
      <a:srgbClr val="647082"/>
    </a:dk2>
    <a:lt2>
      <a:srgbClr val="FFFFFF"/>
    </a:lt2>
    <a:accent1>
      <a:srgbClr val="BEAF7D"/>
    </a:accent1>
    <a:accent2>
      <a:srgbClr val="DED4BC"/>
    </a:accent2>
    <a:accent3>
      <a:srgbClr val="000000"/>
    </a:accent3>
    <a:accent4>
      <a:srgbClr val="647082"/>
    </a:accent4>
    <a:accent5>
      <a:srgbClr val="96A0AF"/>
    </a:accent5>
    <a:accent6>
      <a:srgbClr val="D9DCE3"/>
    </a:accent6>
    <a:hlink>
      <a:srgbClr val="9D8B4E"/>
    </a:hlink>
    <a:folHlink>
      <a:srgbClr val="96A0AF"/>
    </a:folHlink>
  </a:clrScheme>
</a:themeOverride>
</file>

<file path=ppt/theme/themeOverride5.xml><?xml version="1.0" encoding="utf-8"?>
<a:themeOverride xmlns:a="http://schemas.openxmlformats.org/drawingml/2006/main">
  <a:clrScheme name="Custom 1">
    <a:dk1>
      <a:sysClr val="windowText" lastClr="000000"/>
    </a:dk1>
    <a:lt1>
      <a:srgbClr val="FFFFFF"/>
    </a:lt1>
    <a:dk2>
      <a:srgbClr val="647082"/>
    </a:dk2>
    <a:lt2>
      <a:srgbClr val="FFFFFF"/>
    </a:lt2>
    <a:accent1>
      <a:srgbClr val="BEAF7D"/>
    </a:accent1>
    <a:accent2>
      <a:srgbClr val="DED4BC"/>
    </a:accent2>
    <a:accent3>
      <a:srgbClr val="000000"/>
    </a:accent3>
    <a:accent4>
      <a:srgbClr val="647082"/>
    </a:accent4>
    <a:accent5>
      <a:srgbClr val="96A0AF"/>
    </a:accent5>
    <a:accent6>
      <a:srgbClr val="D9DCE3"/>
    </a:accent6>
    <a:hlink>
      <a:srgbClr val="9D8B4E"/>
    </a:hlink>
    <a:folHlink>
      <a:srgbClr val="96A0AF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.xml><?xml version="1.0" encoding="utf-8"?>
<a:themeOverride xmlns:a="http://schemas.openxmlformats.org/drawingml/2006/main">
  <a:clrScheme name="Custom 1">
    <a:dk1>
      <a:sysClr val="windowText" lastClr="000000"/>
    </a:dk1>
    <a:lt1>
      <a:srgbClr val="FFFFFF"/>
    </a:lt1>
    <a:dk2>
      <a:srgbClr val="647082"/>
    </a:dk2>
    <a:lt2>
      <a:srgbClr val="FFFFFF"/>
    </a:lt2>
    <a:accent1>
      <a:srgbClr val="BEAF7D"/>
    </a:accent1>
    <a:accent2>
      <a:srgbClr val="DED4BC"/>
    </a:accent2>
    <a:accent3>
      <a:srgbClr val="000000"/>
    </a:accent3>
    <a:accent4>
      <a:srgbClr val="647082"/>
    </a:accent4>
    <a:accent5>
      <a:srgbClr val="96A0AF"/>
    </a:accent5>
    <a:accent6>
      <a:srgbClr val="D9DCE3"/>
    </a:accent6>
    <a:hlink>
      <a:srgbClr val="9D8B4E"/>
    </a:hlink>
    <a:folHlink>
      <a:srgbClr val="96A0A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867</TotalTime>
  <Words>228</Words>
  <Application>Microsoft Office PowerPoint</Application>
  <PresentationFormat>Grand écran</PresentationFormat>
  <Paragraphs>89</Paragraphs>
  <Slides>48</Slides>
  <Notes>23</Notes>
  <HiddenSlides>0</HiddenSlides>
  <MMClips>0</MMClips>
  <ScaleCrop>false</ScaleCrop>
  <HeadingPairs>
    <vt:vector size="6" baseType="variant">
      <vt:variant>
        <vt:lpstr>Polices utilisées</vt:lpstr>
      </vt:variant>
      <vt:variant>
        <vt:i4>9</vt:i4>
      </vt:variant>
      <vt:variant>
        <vt:lpstr>Thème</vt:lpstr>
      </vt:variant>
      <vt:variant>
        <vt:i4>3</vt:i4>
      </vt:variant>
      <vt:variant>
        <vt:lpstr>Titres des diapositives</vt:lpstr>
      </vt:variant>
      <vt:variant>
        <vt:i4>48</vt:i4>
      </vt:variant>
    </vt:vector>
  </HeadingPairs>
  <TitlesOfParts>
    <vt:vector size="60" baseType="lpstr">
      <vt:lpstr>Arial</vt:lpstr>
      <vt:lpstr>Calibri</vt:lpstr>
      <vt:lpstr>Calibri Light</vt:lpstr>
      <vt:lpstr>Century Gothic</vt:lpstr>
      <vt:lpstr>Open Sans</vt:lpstr>
      <vt:lpstr>Oswald</vt:lpstr>
      <vt:lpstr>Perpetua Titling MT</vt:lpstr>
      <vt:lpstr>Tw Cen MT Condensed</vt:lpstr>
      <vt:lpstr>Wingdings</vt:lpstr>
      <vt:lpstr>Thème Office</vt:lpstr>
      <vt:lpstr>6_Masque PPT - Interne</vt:lpstr>
      <vt:lpstr>Storyboard Layouts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Mohamed Dibassi</dc:creator>
  <cp:lastModifiedBy>Mohamed Dibassi</cp:lastModifiedBy>
  <cp:revision>22</cp:revision>
  <dcterms:created xsi:type="dcterms:W3CDTF">2020-07-11T18:43:53Z</dcterms:created>
  <dcterms:modified xsi:type="dcterms:W3CDTF">2020-07-12T09:11:12Z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21055de-d8c6-4216-85fa-03bd320163ba_Enabled">
    <vt:lpwstr>True</vt:lpwstr>
  </property>
  <property fmtid="{D5CDD505-2E9C-101B-9397-08002B2CF9AE}" pid="3" name="MSIP_Label_f21055de-d8c6-4216-85fa-03bd320163ba_SiteId">
    <vt:lpwstr>1e5c74dc-563f-4df3-a646-e5933d46f15d</vt:lpwstr>
  </property>
  <property fmtid="{D5CDD505-2E9C-101B-9397-08002B2CF9AE}" pid="4" name="MSIP_Label_f21055de-d8c6-4216-85fa-03bd320163ba_Owner">
    <vt:lpwstr>Mohamed.DIBASSI@ainos.lu</vt:lpwstr>
  </property>
  <property fmtid="{D5CDD505-2E9C-101B-9397-08002B2CF9AE}" pid="5" name="MSIP_Label_f21055de-d8c6-4216-85fa-03bd320163ba_SetDate">
    <vt:lpwstr>2020-07-11T23:02:41.1164963Z</vt:lpwstr>
  </property>
  <property fmtid="{D5CDD505-2E9C-101B-9397-08002B2CF9AE}" pid="6" name="MSIP_Label_f21055de-d8c6-4216-85fa-03bd320163ba_Name">
    <vt:lpwstr>General</vt:lpwstr>
  </property>
  <property fmtid="{D5CDD505-2E9C-101B-9397-08002B2CF9AE}" pid="7" name="MSIP_Label_f21055de-d8c6-4216-85fa-03bd320163ba_Application">
    <vt:lpwstr>Microsoft Azure Information Protection</vt:lpwstr>
  </property>
  <property fmtid="{D5CDD505-2E9C-101B-9397-08002B2CF9AE}" pid="8" name="MSIP_Label_f21055de-d8c6-4216-85fa-03bd320163ba_ActionId">
    <vt:lpwstr>9b9eab1e-659c-4e6d-95ae-5a65abf09e69</vt:lpwstr>
  </property>
  <property fmtid="{D5CDD505-2E9C-101B-9397-08002B2CF9AE}" pid="9" name="MSIP_Label_f21055de-d8c6-4216-85fa-03bd320163ba_Extended_MSFT_Method">
    <vt:lpwstr>Manual</vt:lpwstr>
  </property>
  <property fmtid="{D5CDD505-2E9C-101B-9397-08002B2CF9AE}" pid="10" name="Sensitivity">
    <vt:lpwstr>General</vt:lpwstr>
  </property>
</Properties>
</file>